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 varScale="1">
        <p:scale>
          <a:sx n="73" d="100"/>
          <a:sy n="73" d="100"/>
        </p:scale>
        <p:origin x="-11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56855-C7A2-425A-953F-457C8E29706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1/19/2016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NB-PDCCH for NB-</a:t>
            </a:r>
            <a:r>
              <a:rPr lang="en-US" altLang="zh-CN" dirty="0" err="1" smtClean="0"/>
              <a:t>IoT</a:t>
            </a:r>
            <a:endParaRPr lang="en-US" altLang="zh-CN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[Panasonic]… 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R1-160207</a:t>
            </a:r>
            <a:endParaRPr kumimoji="1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5629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kumimoji="1" lang="en-US" altLang="ja-JP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meeting</a:t>
            </a:r>
          </a:p>
          <a:p>
            <a:pPr hangingPunct="0"/>
            <a:r>
              <a:rPr kumimoji="1" lang="en-US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Budapest, Hungary, 18</a:t>
            </a:r>
            <a:r>
              <a:rPr kumimoji="1" lang="en-US" altLang="zh-CN" sz="2400" baseline="30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kumimoji="1" lang="en-US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- 20</a:t>
            </a:r>
            <a:r>
              <a:rPr kumimoji="1" lang="en-US" altLang="zh-CN" sz="2400" baseline="30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kumimoji="1" lang="en-US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January 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2.1.1.2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214974"/>
          </a:xfrm>
        </p:spPr>
        <p:txBody>
          <a:bodyPr/>
          <a:lstStyle/>
          <a:p>
            <a:r>
              <a:rPr lang="en-GB" altLang="zh-CN" sz="2400" dirty="0" smtClean="0"/>
              <a:t>SFBC based on CRS is used for NB-PDCCH for at least 2 CRS ports.</a:t>
            </a:r>
          </a:p>
          <a:p>
            <a:pPr lvl="1"/>
            <a:r>
              <a:rPr lang="en-GB" altLang="zh-CN" sz="2000" dirty="0" smtClean="0"/>
              <a:t>FFS: Maximum CRS ports is 2</a:t>
            </a:r>
          </a:p>
          <a:p>
            <a:pPr hangingPunct="0"/>
            <a:r>
              <a:rPr lang="en-GB" altLang="zh-CN" sz="2400" dirty="0" smtClean="0"/>
              <a:t>NB-REG is defined for NB-PDCCH</a:t>
            </a:r>
            <a:endParaRPr lang="zh-CN" altLang="zh-CN" sz="2400" dirty="0" smtClean="0"/>
          </a:p>
          <a:p>
            <a:pPr lvl="1" hangingPunct="0"/>
            <a:r>
              <a:rPr lang="en-GB" altLang="zh-CN" sz="2000" dirty="0" smtClean="0"/>
              <a:t>An NB-REG is composed of [FFS 4 </a:t>
            </a:r>
            <a:r>
              <a:rPr lang="en-US" altLang="zh-CN" sz="2000" dirty="0" smtClean="0"/>
              <a:t>or </a:t>
            </a:r>
            <a:r>
              <a:rPr lang="en-GB" altLang="zh-CN" sz="2000" dirty="0" smtClean="0"/>
              <a:t>2] adjacent </a:t>
            </a:r>
            <a:r>
              <a:rPr lang="en-GB" altLang="zh-CN" sz="2000" dirty="0" err="1" smtClean="0"/>
              <a:t>REs.</a:t>
            </a:r>
            <a:endParaRPr lang="zh-CN" altLang="zh-CN" sz="2000" dirty="0" smtClean="0"/>
          </a:p>
          <a:p>
            <a:pPr lvl="1" hangingPunct="0"/>
            <a:r>
              <a:rPr lang="en-GB" altLang="zh-CN" sz="2000" dirty="0" smtClean="0"/>
              <a:t>Fixed number of NB-REGs in one </a:t>
            </a:r>
            <a:r>
              <a:rPr lang="en-GB" altLang="zh-CN" sz="2000" dirty="0" err="1" smtClean="0"/>
              <a:t>subframe</a:t>
            </a:r>
            <a:r>
              <a:rPr lang="en-GB" altLang="zh-CN" sz="2000" dirty="0" smtClean="0"/>
              <a:t> for three operation modes.                      </a:t>
            </a:r>
          </a:p>
          <a:p>
            <a:pPr lvl="2" hangingPunct="0"/>
            <a:r>
              <a:rPr lang="en-GB" altLang="zh-CN" sz="1800" dirty="0" smtClean="0"/>
              <a:t>REs for legacy </a:t>
            </a:r>
            <a:r>
              <a:rPr lang="en-GB" altLang="zh-CN" sz="1800" smtClean="0"/>
              <a:t>PDCCH not to </a:t>
            </a:r>
            <a:r>
              <a:rPr lang="en-GB" altLang="zh-CN" sz="1800" dirty="0" smtClean="0"/>
              <a:t>be used for NB-REGs in-band operation during NB-CCE mapping.</a:t>
            </a:r>
            <a:endParaRPr lang="zh-CN" altLang="zh-CN" sz="1800" dirty="0" smtClean="0"/>
          </a:p>
          <a:p>
            <a:pPr lvl="1" hangingPunct="0"/>
            <a:r>
              <a:rPr lang="en-GB" altLang="zh-CN" sz="2000" dirty="0" smtClean="0"/>
              <a:t>[FFS 4 or 2] NB-CCEs can be defined in one </a:t>
            </a:r>
            <a:r>
              <a:rPr lang="en-GB" altLang="zh-CN" sz="2000" dirty="0" err="1" smtClean="0"/>
              <a:t>subframe</a:t>
            </a:r>
            <a:r>
              <a:rPr lang="en-GB" altLang="zh-CN" sz="2000" b="1" i="1" dirty="0" smtClean="0"/>
              <a:t>. </a:t>
            </a:r>
          </a:p>
          <a:p>
            <a:pPr hangingPunct="0"/>
            <a:r>
              <a:rPr lang="en-GB" altLang="zh-CN" sz="2400" dirty="0" smtClean="0"/>
              <a:t>An NB-PDCCH </a:t>
            </a:r>
            <a:r>
              <a:rPr lang="en-US" altLang="zh-CN" sz="2400" dirty="0" smtClean="0"/>
              <a:t>can be</a:t>
            </a:r>
            <a:r>
              <a:rPr lang="en-GB" altLang="zh-CN" sz="2400" dirty="0" smtClean="0"/>
              <a:t> mapped to multiple continuous </a:t>
            </a:r>
            <a:r>
              <a:rPr lang="en-GB" altLang="zh-CN" sz="2400" dirty="0" err="1" smtClean="0"/>
              <a:t>subframes</a:t>
            </a:r>
            <a:r>
              <a:rPr lang="en-GB" altLang="zh-CN" sz="2400" dirty="0" smtClean="0"/>
              <a:t> (</a:t>
            </a:r>
            <a:r>
              <a:rPr lang="en-GB" altLang="zh-CN" sz="2400" dirty="0" err="1" smtClean="0"/>
              <a:t>subframe</a:t>
            </a:r>
            <a:r>
              <a:rPr lang="en-GB" altLang="zh-CN" sz="2400" dirty="0" smtClean="0"/>
              <a:t> set) to support AL larger than 4</a:t>
            </a:r>
            <a:r>
              <a:rPr lang="en-US" altLang="zh-CN" sz="2400" dirty="0" smtClean="0"/>
              <a:t> </a:t>
            </a:r>
          </a:p>
          <a:p>
            <a:pPr lvl="1" hangingPunct="0"/>
            <a:r>
              <a:rPr lang="en-US" altLang="zh-CN" sz="2000" dirty="0" smtClean="0"/>
              <a:t>Each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set includes [FFS 2, 4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or 8] </a:t>
            </a:r>
            <a:r>
              <a:rPr lang="en-US" altLang="zh-CN" sz="2000" dirty="0" err="1" smtClean="0"/>
              <a:t>subframes</a:t>
            </a:r>
            <a:endParaRPr lang="zh-CN" altLang="en-US" sz="2000" dirty="0" smtClean="0"/>
          </a:p>
          <a:p>
            <a:pPr hangingPunct="0"/>
            <a:endParaRPr lang="zh-CN" altLang="zh-CN" sz="2800" dirty="0" smtClean="0"/>
          </a:p>
          <a:p>
            <a:pPr lvl="1"/>
            <a:endParaRPr lang="en-GB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7143</TotalTime>
  <Words>147</Words>
  <Application>Microsoft Office PowerPoint</Application>
  <PresentationFormat>On-screen Show 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NB-PDCCH for NB-IoT</vt:lpstr>
      <vt:lpstr>Proposals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ZTE</dc:creator>
  <cp:lastModifiedBy>Yifei Yuan</cp:lastModifiedBy>
  <cp:revision>485</cp:revision>
  <dcterms:created xsi:type="dcterms:W3CDTF">2014-10-08T06:45:16Z</dcterms:created>
  <dcterms:modified xsi:type="dcterms:W3CDTF">2016-01-19T08:22:33Z</dcterms:modified>
</cp:coreProperties>
</file>