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Random Access for NB-</a:t>
            </a:r>
            <a:r>
              <a:rPr lang="en-US" altLang="zh-CN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ZTE,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R1-160206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54006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600" dirty="0" smtClean="0"/>
              <a:t>For NB-</a:t>
            </a:r>
            <a:r>
              <a:rPr lang="en-US" altLang="zh-CN" sz="2600" dirty="0" err="1" smtClean="0"/>
              <a:t>IoT</a:t>
            </a:r>
            <a:r>
              <a:rPr lang="en-US" altLang="zh-CN" sz="2600" dirty="0" smtClean="0"/>
              <a:t> PRACH preamble</a:t>
            </a:r>
          </a:p>
          <a:p>
            <a:pPr lvl="1"/>
            <a:r>
              <a:rPr lang="en-US" altLang="zh-CN" sz="2200" dirty="0" smtClean="0"/>
              <a:t>Both single tone (with tone hopping </a:t>
            </a:r>
            <a:r>
              <a:rPr lang="en-US" altLang="zh-CN" sz="2200" dirty="0"/>
              <a:t>) PRACH transmission </a:t>
            </a:r>
            <a:r>
              <a:rPr lang="en-US" altLang="zh-CN" sz="2200" dirty="0" smtClean="0"/>
              <a:t>and multiple tones </a:t>
            </a:r>
            <a:r>
              <a:rPr lang="en-US" altLang="zh-CN" sz="2200" dirty="0"/>
              <a:t>PRACH transmission </a:t>
            </a:r>
            <a:r>
              <a:rPr lang="en-US" altLang="zh-CN" sz="2200" dirty="0" smtClean="0"/>
              <a:t>are supported</a:t>
            </a:r>
          </a:p>
          <a:p>
            <a:pPr lvl="1"/>
            <a:r>
              <a:rPr lang="en-US" altLang="zh-CN" sz="2200" dirty="0" smtClean="0"/>
              <a:t>For multiple tones PRACH transmission</a:t>
            </a:r>
          </a:p>
          <a:p>
            <a:pPr lvl="2"/>
            <a:r>
              <a:rPr lang="en-US" altLang="zh-CN" sz="1800" dirty="0" smtClean="0"/>
              <a:t>Re-use legacy LTE </a:t>
            </a:r>
            <a:r>
              <a:rPr lang="en-US" altLang="zh-CN" sz="1800" dirty="0" smtClean="0"/>
              <a:t>ZC sequence for sequence generation</a:t>
            </a:r>
            <a:endParaRPr lang="en-US" altLang="zh-CN" sz="1800" dirty="0"/>
          </a:p>
          <a:p>
            <a:pPr lvl="2"/>
            <a:r>
              <a:rPr lang="en-US" altLang="zh-CN" sz="1800" dirty="0" smtClean="0"/>
              <a:t>(Subcarrier spacing, sequence length) combination(s) chosen </a:t>
            </a:r>
            <a:r>
              <a:rPr lang="en-US" altLang="zh-CN" sz="1800" dirty="0"/>
              <a:t>from </a:t>
            </a:r>
            <a:r>
              <a:rPr lang="en-US" altLang="zh-CN" sz="1800" dirty="0" smtClean="0"/>
              <a:t>the following:</a:t>
            </a:r>
            <a:endParaRPr lang="en-US" altLang="zh-CN" sz="1800" dirty="0"/>
          </a:p>
          <a:p>
            <a:pPr lvl="3"/>
            <a:r>
              <a:rPr lang="en-US" altLang="zh-CN" sz="1400" dirty="0"/>
              <a:t>Alt 1: </a:t>
            </a:r>
            <a:r>
              <a:rPr lang="en-US" altLang="zh-CN" sz="1400" dirty="0" smtClean="0"/>
              <a:t>(312.5Hz, 128)</a:t>
            </a:r>
          </a:p>
          <a:p>
            <a:pPr lvl="3"/>
            <a:r>
              <a:rPr lang="en-US" altLang="zh-CN" sz="1400" dirty="0" smtClean="0"/>
              <a:t>Alt 2 : (312.5Hz, 251 )</a:t>
            </a:r>
          </a:p>
          <a:p>
            <a:pPr lvl="3"/>
            <a:r>
              <a:rPr lang="en-US" altLang="zh-CN" sz="1400" dirty="0" smtClean="0"/>
              <a:t>Alt 3 : (1.25kHz, 61)</a:t>
            </a:r>
            <a:endParaRPr lang="en-US" altLang="zh-CN" sz="1400" dirty="0" smtClean="0"/>
          </a:p>
          <a:p>
            <a:pPr lvl="3"/>
            <a:r>
              <a:rPr lang="en-US" altLang="zh-CN" sz="1400" dirty="0" smtClean="0"/>
              <a:t>Alt </a:t>
            </a:r>
            <a:r>
              <a:rPr lang="en-US" altLang="zh-CN" sz="1400" dirty="0" smtClean="0"/>
              <a:t>4 </a:t>
            </a:r>
            <a:r>
              <a:rPr lang="en-US" altLang="zh-CN" sz="1400" dirty="0" smtClean="0"/>
              <a:t>: </a:t>
            </a:r>
            <a:r>
              <a:rPr lang="en-US" altLang="zh-CN" sz="1400" dirty="0" smtClean="0"/>
              <a:t>(1.25kHz, 139)</a:t>
            </a:r>
            <a:endParaRPr lang="en-US" altLang="zh-CN" sz="1400" dirty="0"/>
          </a:p>
          <a:p>
            <a:pPr lvl="3"/>
            <a:r>
              <a:rPr lang="en-US" altLang="zh-CN" sz="1400" dirty="0"/>
              <a:t>Alt </a:t>
            </a:r>
            <a:r>
              <a:rPr lang="en-US" altLang="zh-CN" sz="1400" dirty="0" smtClean="0"/>
              <a:t>5 </a:t>
            </a:r>
            <a:r>
              <a:rPr lang="en-US" altLang="zh-CN" sz="1400" dirty="0"/>
              <a:t>: </a:t>
            </a:r>
            <a:r>
              <a:rPr lang="en-US" altLang="zh-CN" sz="1400" dirty="0" smtClean="0"/>
              <a:t>(750kHz, 157)</a:t>
            </a:r>
            <a:endParaRPr lang="en-US" altLang="zh-CN" sz="1400" dirty="0"/>
          </a:p>
          <a:p>
            <a:pPr lvl="1"/>
            <a:r>
              <a:rPr lang="en-US" altLang="zh-CN" sz="2200" dirty="0" smtClean="0"/>
              <a:t>FFS </a:t>
            </a:r>
            <a:r>
              <a:rPr lang="en-US" altLang="zh-CN" sz="2200" dirty="0" smtClean="0"/>
              <a:t>details for single tone PRACH transmission</a:t>
            </a:r>
          </a:p>
          <a:p>
            <a:r>
              <a:rPr lang="en-US" altLang="zh-CN" sz="2600" dirty="0" smtClean="0"/>
              <a:t>For NB-</a:t>
            </a:r>
            <a:r>
              <a:rPr lang="en-US" altLang="zh-CN" sz="2600" dirty="0" err="1" smtClean="0"/>
              <a:t>IoT</a:t>
            </a:r>
            <a:r>
              <a:rPr lang="en-US" altLang="zh-CN" sz="2600" dirty="0" smtClean="0"/>
              <a:t> random access</a:t>
            </a:r>
          </a:p>
          <a:p>
            <a:pPr lvl="1"/>
            <a:r>
              <a:rPr lang="en-US" altLang="zh-CN" sz="2200" dirty="0" smtClean="0"/>
              <a:t>Multiple CE levels can be configured by </a:t>
            </a:r>
            <a:r>
              <a:rPr lang="en-US" altLang="zh-CN" sz="2200" dirty="0" err="1" smtClean="0"/>
              <a:t>eNB</a:t>
            </a:r>
            <a:endParaRPr lang="en-US" altLang="zh-CN" sz="2400" dirty="0" smtClean="0"/>
          </a:p>
          <a:p>
            <a:pPr lvl="2"/>
            <a:r>
              <a:rPr lang="en-US" altLang="zh-CN" sz="1800" dirty="0" smtClean="0"/>
              <a:t>Up to three different CE levels are supported</a:t>
            </a:r>
          </a:p>
          <a:p>
            <a:pPr lvl="2"/>
            <a:r>
              <a:rPr lang="en-US" altLang="zh-CN" sz="1800" dirty="0" smtClean="0"/>
              <a:t>Initial CE level selection, CE level ramping and Power ramping can be based on the procedure in </a:t>
            </a:r>
            <a:r>
              <a:rPr lang="en-US" altLang="zh-CN" sz="1800" dirty="0" err="1" smtClean="0"/>
              <a:t>eMTC</a:t>
            </a:r>
            <a:endParaRPr lang="en-US" altLang="zh-CN" sz="1800" dirty="0" smtClean="0"/>
          </a:p>
          <a:p>
            <a:pPr lvl="1"/>
            <a:r>
              <a:rPr lang="en-US" altLang="zh-CN" sz="2200" dirty="0" smtClean="0"/>
              <a:t>RAR is scheduled by NB-PDCCH</a:t>
            </a:r>
          </a:p>
          <a:p>
            <a:pPr lvl="1"/>
            <a:r>
              <a:rPr lang="en-US" altLang="zh-CN" sz="2200" dirty="0" smtClean="0"/>
              <a:t>Both single tone and multiple </a:t>
            </a:r>
            <a:r>
              <a:rPr lang="en-US" altLang="zh-CN" sz="2200" dirty="0"/>
              <a:t>t</a:t>
            </a:r>
            <a:r>
              <a:rPr lang="en-US" altLang="zh-CN" sz="2200" dirty="0" smtClean="0"/>
              <a:t>ones Msg3 transmission are supported</a:t>
            </a:r>
          </a:p>
          <a:p>
            <a:pPr lvl="2"/>
            <a:r>
              <a:rPr lang="en-US" altLang="zh-CN" sz="1800" dirty="0" smtClean="0"/>
              <a:t>FFS if transmission scheme for Msg3 can be implicitly indicated from PRACH transmission</a:t>
            </a:r>
          </a:p>
          <a:p>
            <a:pPr marL="0" indent="0">
              <a:buNone/>
            </a:pPr>
            <a:endParaRPr lang="en-US" altLang="zh-CN" sz="2600" i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191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 Unicode MS</vt:lpstr>
      <vt:lpstr>ＭＳ Ｐゴシック</vt:lpstr>
      <vt:lpstr>宋体</vt:lpstr>
      <vt:lpstr>Arial</vt:lpstr>
      <vt:lpstr>Calibri</vt:lpstr>
      <vt:lpstr>Office Theme</vt:lpstr>
      <vt:lpstr>WF on Random Access for NB-IoT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Shupeng Li</cp:lastModifiedBy>
  <cp:revision>200</cp:revision>
  <dcterms:created xsi:type="dcterms:W3CDTF">2015-04-22T00:12:23Z</dcterms:created>
  <dcterms:modified xsi:type="dcterms:W3CDTF">2016-01-20T08:24:08Z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(3)nvIDBx7lvBk6DvlJeBrXVdKi1BysHk5RzyiI6LuR+ZcD9LDuUASDtYbwtdHunR1305axo5ya
FzSrPdVHZoOhUPwWa1c1+CCQMfE8pWGkg/9C4eqQb5o6odpHN0Dk4/tu2rm5BBiDcbyazTKL
4KmCVFWrLu9z1W2no6Dm+1kAcIgtIVot9PhdCoiXnI5M+Y4FjagAigOR8nJCNX1iNk1OV3Q/
bGvD4MqDYmcV4c61Mz</vt:lpwstr>
  </property>
  <property fmtid="{D5CDD505-2E9C-101B-9397-08002B2CF9AE}" pid="4" name="_new_ms_pID_725431">
    <vt:lpwstr>H2aWDHHrnHmA5lF0HvL3Xkd4vUzG0HmU6kIH+5RaAz0Fn3yrCweBMi
Jme3i/aPam7sBv1rPf0UWW8xI8Cgl2/W7BPpFGrgRbp8p59fYJv53FWiuV/2AYBXDjZeIbfK
vD+u8diewmBKzSnh8nGZ8YQQUAhx8TNZafmef6moTMQ+V1i08ax8x18VMI1jlG4fNuygNwCO
vuxGd4LXG0XlPutgMydSwBUZiCiELFa4ivjd</vt:lpwstr>
  </property>
  <property fmtid="{D5CDD505-2E9C-101B-9397-08002B2CF9AE}" pid="5" name="_new_ms_pID_725432">
    <vt:lpwstr>UlplhVvrsBEP+1R4MCdDkZSZC1LKa4lGHKKg
fDfsdnhuC4LDm7SHyV05vD7yCBZqy3oAoWNve0Xlso6pWkJrUiyBoDfA/Exu1atwlpYTy5+0
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1453019895</vt:lpwstr>
  </property>
</Properties>
</file>