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8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985" autoAdjust="0"/>
    <p:restoredTop sz="94660"/>
  </p:normalViewPr>
  <p:slideViewPr>
    <p:cSldViewPr>
      <p:cViewPr varScale="1">
        <p:scale>
          <a:sx n="66" d="100"/>
          <a:sy n="66" d="100"/>
        </p:scale>
        <p:origin x="-173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</a:t>
            </a:r>
            <a:r>
              <a:rPr lang="en-US" altLang="zh-CN" dirty="0" smtClean="0"/>
              <a:t> </a:t>
            </a:r>
            <a:r>
              <a:rPr lang="en-US" altLang="zh-CN" dirty="0" smtClean="0"/>
              <a:t>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channel raster </a:t>
            </a:r>
            <a:r>
              <a:rPr lang="en-US" altLang="zh-CN" dirty="0" smtClean="0"/>
              <a:t>design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R1-160201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99566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NB-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IoT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Ad-Hoc Meeting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Budapest, Hungary, January 18-20,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2.1.1.4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Proposals 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5472608"/>
          </a:xfrm>
        </p:spPr>
        <p:txBody>
          <a:bodyPr>
            <a:normAutofit/>
          </a:bodyPr>
          <a:lstStyle/>
          <a:p>
            <a:pPr lvl="0"/>
            <a:r>
              <a:rPr lang="en-US" altLang="zh-CN" dirty="0" smtClean="0"/>
              <a:t>100kHz channel raster is assumed by UEs in all three operation modes (i.e. standalone, guard-band and in-band)</a:t>
            </a:r>
          </a:p>
          <a:p>
            <a:r>
              <a:rPr lang="en-US" altLang="zh-CN" dirty="0" smtClean="0"/>
              <a:t>The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NB-PSS/NB-SSS center frequency is aligned to 100kHz channel raster in standalone mode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2805</TotalTime>
  <Words>66</Words>
  <Application>Microsoft Office PowerPoint</Application>
  <PresentationFormat>全屏显示(4:3)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NB-IoT channel raster design</vt:lpstr>
      <vt:lpstr>Proposals 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Dell</cp:lastModifiedBy>
  <cp:revision>191</cp:revision>
  <dcterms:created xsi:type="dcterms:W3CDTF">2015-04-22T00:12:23Z</dcterms:created>
  <dcterms:modified xsi:type="dcterms:W3CDTF">2016-01-18T15:41:04Z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(3)sE6ZH/QNDaYQEV3pXk2aA07G9sBe/IRrSYEt87VkV3D4XUzMkg1SW3QSfFAMDmNY1u19Nlmd
GN8SgOWrj466iTwD5LM51OwCeCv2NhtvPC4x1VWv/796u6VIIXpukE+9t5wZhp0Ta/TeejMG
zLur0kf2F7tbRRIxPynf7Zsxt2zj014cgxDs5PdVj8++dF3pD8rEUCo5Sh87EXNLdDSck15v
3r1tDDqoZNJ3HvK8NP</vt:lpwstr>
  </property>
  <property fmtid="{D5CDD505-2E9C-101B-9397-08002B2CF9AE}" pid="4" name="_new_ms_pID_725431">
    <vt:lpwstr>9DJnEtX27zEgQJZzUjS9VOkrj/6XmWoMWwIrsoGARA0YWnIqkAV7XX
71nE1Wv4AD7rwZlUM5ltlaWFILmTJHWNWlnKPE8eTLt+QbZOsZSn7UwdoTQl0+f1GALrttZa
N7UCAkDKznwuucXBoK11nMr9yGnZcLLA2KX051H8dbVaLoqn0M1AVztfo7B9LI9uYqUQBBb+
U9furBpT5kt4cPNM6PDLbYeJS5j6+lEOjVTF</vt:lpwstr>
  </property>
  <property fmtid="{D5CDD505-2E9C-101B-9397-08002B2CF9AE}" pid="5" name="_new_ms_pID_725432">
    <vt:lpwstr>IzSkFnEf6S8jUn9pvPoQjp8y37KU0e54+XKl
1afmTlYYbsVlcfQlZy2b5+MWMuGRwGKExmW7USLXvRrm8X8SLqpxh/pH5jodkpwa2ugTwKCB
z4l6PG3Bg9ifW8S/A3QniiOR+IOYD30EWBcaMNrCr+j18bed5KJw0XMBkIK3GPCwEL/qk+9M
yM9a0hF2Ve2dPQ==</vt:lpwstr>
  </property>
  <property fmtid="{D5CDD505-2E9C-101B-9397-08002B2CF9AE}" pid="6" name="_new_ms_pID_725433">
    <vt:lpwstr>xK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1453124478</vt:lpwstr>
  </property>
</Properties>
</file>