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00" autoAdjust="0"/>
  </p:normalViewPr>
  <p:slideViewPr>
    <p:cSldViewPr>
      <p:cViewPr varScale="1">
        <p:scale>
          <a:sx n="77" d="100"/>
          <a:sy n="77" d="100"/>
        </p:scale>
        <p:origin x="17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01836-6DB2-41E3-97E9-D0DE190BDD17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BDD5-AE10-4D5D-BAB7-D2775AC3F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43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BDD5-AE10-4D5D-BAB7-D2775AC3F9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59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BDD5-AE10-4D5D-BAB7-D2775AC3F99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1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PDSCH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R1-160193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lang="en-US" altLang="ja-JP" sz="24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Budapest, Hungary, 18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- 20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January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</a:t>
            </a:r>
            <a:r>
              <a:rPr lang="en-US" altLang="ja-JP" sz="240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item 2.1.1.3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altLang="zh-CN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/>
          </a:bodyPr>
          <a:lstStyle/>
          <a:p>
            <a:r>
              <a:rPr lang="en-US" dirty="0" smtClean="0"/>
              <a:t>For DL PDSCH: </a:t>
            </a:r>
          </a:p>
          <a:p>
            <a:pPr lvl="1"/>
            <a:r>
              <a:rPr lang="en-US" sz="2400" dirty="0" smtClean="0"/>
              <a:t>Resource </a:t>
            </a:r>
            <a:r>
              <a:rPr lang="en-US" sz="2400" dirty="0"/>
              <a:t>mapping: frequency first, then time.</a:t>
            </a:r>
          </a:p>
          <a:p>
            <a:pPr lvl="1"/>
            <a:r>
              <a:rPr lang="en-US" sz="2400" dirty="0" smtClean="0"/>
              <a:t>Channel </a:t>
            </a:r>
            <a:r>
              <a:rPr lang="en-US" sz="2400" dirty="0"/>
              <a:t>coding: confirm TBCC.</a:t>
            </a:r>
          </a:p>
          <a:p>
            <a:pPr lvl="1"/>
            <a:r>
              <a:rPr lang="en-US" sz="2400" dirty="0" smtClean="0"/>
              <a:t>QPSK </a:t>
            </a:r>
            <a:r>
              <a:rPr lang="en-US" sz="2400" dirty="0"/>
              <a:t>baseline, 16-QAM </a:t>
            </a:r>
            <a:r>
              <a:rPr lang="en-US" sz="2400" dirty="0" smtClean="0"/>
              <a:t>FFS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smtClean="0"/>
              <a:t>Single </a:t>
            </a:r>
            <a:r>
              <a:rPr lang="en-US" sz="2400" dirty="0"/>
              <a:t>process HARQ for PDSCH </a:t>
            </a:r>
            <a:r>
              <a:rPr lang="en-US" sz="2400" strike="sngStrike" dirty="0"/>
              <a:t>is adaptive and asynchronous </a:t>
            </a:r>
            <a:r>
              <a:rPr lang="en-US" sz="2400" dirty="0"/>
              <a:t>is realized by adaptive and asynchronous </a:t>
            </a:r>
            <a:r>
              <a:rPr lang="en-US" sz="2400"/>
              <a:t>timing </a:t>
            </a:r>
            <a:r>
              <a:rPr lang="en-US" sz="2400" smtClean="0"/>
              <a:t>transmission</a:t>
            </a:r>
            <a:endParaRPr lang="en-GB" sz="2400" dirty="0"/>
          </a:p>
          <a:p>
            <a:pPr lvl="1"/>
            <a:endParaRPr lang="en-US" sz="2400" dirty="0"/>
          </a:p>
          <a:p>
            <a:pPr marL="45720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altLang="zh-CN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/>
          </a:bodyPr>
          <a:lstStyle/>
          <a:p>
            <a:pPr lvl="1"/>
            <a:r>
              <a:rPr lang="en-GB" sz="2400" dirty="0" smtClean="0"/>
              <a:t>[</a:t>
            </a:r>
            <a:r>
              <a:rPr lang="en-US" sz="2400" dirty="0"/>
              <a:t>Reference signal for NB-PDSCH demodulation:</a:t>
            </a:r>
          </a:p>
          <a:p>
            <a:pPr lvl="2"/>
            <a:r>
              <a:rPr lang="en-US" sz="2000" dirty="0" smtClean="0"/>
              <a:t>Use </a:t>
            </a:r>
            <a:r>
              <a:rPr lang="en-US" sz="2000" dirty="0"/>
              <a:t>at least LTE CRS locations in all operation modes</a:t>
            </a:r>
          </a:p>
          <a:p>
            <a:pPr lvl="2"/>
            <a:r>
              <a:rPr lang="en-US" sz="2000" dirty="0" smtClean="0"/>
              <a:t>If </a:t>
            </a:r>
            <a:r>
              <a:rPr lang="en-US" sz="2000" dirty="0"/>
              <a:t>NB-RS are introduced for NB-PBCH, NB-RS are also used for demodulation of NB-PDSCH in in-band operation with MCL&gt;154 </a:t>
            </a:r>
            <a:r>
              <a:rPr lang="en-US" sz="2000" dirty="0" err="1"/>
              <a:t>dB</a:t>
            </a:r>
            <a:r>
              <a:rPr lang="en-US" sz="2000" dirty="0" err="1" smtClean="0"/>
              <a:t>.</a:t>
            </a:r>
            <a:r>
              <a:rPr lang="en-GB" sz="2400" dirty="0" smtClean="0"/>
              <a:t>]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[RV </a:t>
            </a:r>
            <a:r>
              <a:rPr lang="en-US" sz="2400" dirty="0"/>
              <a:t>is supported for </a:t>
            </a:r>
            <a:r>
              <a:rPr lang="en-US" sz="2400" dirty="0" smtClean="0"/>
              <a:t>NB-PDSCH</a:t>
            </a:r>
            <a:r>
              <a:rPr lang="en-US" sz="2400" dirty="0"/>
              <a:t>]</a:t>
            </a:r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68172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7897</TotalTime>
  <Words>122</Words>
  <Application>Microsoft Office PowerPoint</Application>
  <PresentationFormat>On-screen Show (4:3)</PresentationFormat>
  <Paragraphs>21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DL PDSCH for NB-IoT</vt:lpstr>
      <vt:lpstr>Proposals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Multiplexing for NB-IoT</dc:title>
  <dc:creator>ZTE</dc:creator>
  <cp:lastModifiedBy>Mihai Enescu</cp:lastModifiedBy>
  <cp:revision>462</cp:revision>
  <dcterms:created xsi:type="dcterms:W3CDTF">2014-10-08T06:45:16Z</dcterms:created>
  <dcterms:modified xsi:type="dcterms:W3CDTF">2016-01-19T07:56:11Z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