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8" r:id="rId4"/>
    <p:sldId id="261" r:id="rId5"/>
    <p:sldId id="260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6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112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13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7521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84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55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692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1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186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550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561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732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6A8E1-6848-42C9-83C9-24828386201B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E2AEE-F673-4E22-85CC-74A0060FE1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95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9772" y="2597796"/>
            <a:ext cx="9144000" cy="1117861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On center frequency and initial </a:t>
            </a:r>
            <a:r>
              <a:rPr lang="en-US" altLang="zh-CN" sz="4000" b="1" dirty="0" smtClean="0"/>
              <a:t>BWP</a:t>
            </a:r>
            <a:endParaRPr lang="zh-CN" altLang="en-US" sz="40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97427" y="-220563"/>
            <a:ext cx="18473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1400"/>
          </a:p>
        </p:txBody>
      </p:sp>
      <p:sp>
        <p:nvSpPr>
          <p:cNvPr id="5" name="任意多边形 4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197427" y="-295274"/>
            <a:ext cx="635" cy="635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4 w 21600"/>
              <a:gd name="T13" fmla="*/ 2279 h 21600"/>
              <a:gd name="T14" fmla="*/ 16566 w 21600"/>
              <a:gd name="T15" fmla="*/ 1367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82158" y="133380"/>
            <a:ext cx="791255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3GPP TSG RAN WG1 Meeting #98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Prague, Czech Republic, August 26-30, 2019</a:t>
            </a:r>
          </a:p>
          <a:p>
            <a:pPr lvl="0"/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Agenda </a:t>
            </a:r>
            <a:r>
              <a:rPr lang="en-US" altLang="zh-CN" sz="32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Item: 7.1.3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25610" y="133380"/>
            <a:ext cx="22589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R1-1909896</a:t>
            </a:r>
            <a:endParaRPr lang="en-US" altLang="zh-CN" sz="1200" dirty="0">
              <a:solidFill>
                <a:prstClr val="black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84936" y="4259942"/>
            <a:ext cx="2338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Huawei, HiSilicon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84076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3199" y="1444171"/>
            <a:ext cx="11676743" cy="473279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/>
              <a:t>For </a:t>
            </a:r>
            <a:r>
              <a:rPr lang="en-US" altLang="zh-CN" sz="2400" dirty="0" smtClean="0"/>
              <a:t>unpaired spectrum, the center frequencies of CORESET#0 and the initial DL/UL BWP configured by SIB1 can be the same or different</a:t>
            </a:r>
            <a:r>
              <a:rPr lang="en-US" altLang="zh-CN" sz="2400" dirty="0" smtClean="0"/>
              <a:t>.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This does not change the following RAN1 agreement</a:t>
            </a:r>
            <a:endParaRPr lang="en-US" altLang="zh-CN" sz="2400" dirty="0" smtClean="0">
              <a:highlight>
                <a:srgbClr val="00FF00"/>
              </a:highlight>
              <a:latin typeface="Times" panose="02020603050405020304" pitchFamily="18" charset="0"/>
              <a:ea typeface="Batang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altLang="zh-CN" sz="2400" dirty="0" smtClean="0">
                <a:highlight>
                  <a:srgbClr val="00FF00"/>
                </a:highlight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Agreements </a:t>
            </a:r>
            <a:r>
              <a:rPr lang="en-US" altLang="zh-CN" sz="2400" dirty="0">
                <a:highlight>
                  <a:srgbClr val="00FF00"/>
                </a:highlight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in RAN1#94</a:t>
            </a:r>
            <a:r>
              <a:rPr lang="en-US" altLang="zh-CN" sz="2400" dirty="0"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: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US" altLang="zh-CN" sz="2400" dirty="0"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For PCell, the initial DL BWP can be configured in SIB1 to be the same as or different with the initial DL BWP as initially defined by CORESET#0</a:t>
            </a:r>
            <a:endParaRPr lang="zh-CN" altLang="zh-CN" sz="2400" dirty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The initial DL BWP configured in SIB1 includes the bandwidth of CORESET#0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If the initial DL BWP configured by SIB1 is different with the initial DL BWP as initially defined by CORESET#0, the configuration of the initial DL BWP configured by SIB1 is applicable after the initial </a:t>
            </a:r>
            <a:r>
              <a:rPr lang="en-US" altLang="zh-CN" dirty="0" smtClean="0"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access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256879" y="526379"/>
            <a:ext cx="4055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Proposed conclusion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29693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9686" y="1395640"/>
            <a:ext cx="10515600" cy="1812018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From RAN1 point of view, there is no intention/conclusion to change the following RAN1 agreements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5542" y="3352801"/>
            <a:ext cx="10443029" cy="2860449"/>
          </a:xfrm>
        </p:spPr>
        <p:txBody>
          <a:bodyPr>
            <a:normAutofit fontScale="925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altLang="zh-CN" dirty="0" smtClean="0">
                <a:effectLst/>
                <a:highlight>
                  <a:srgbClr val="00FF00"/>
                </a:highlight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Agreements</a:t>
            </a: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For PCell, the initial DL BWP can be configured in SIB1 to be the same as or different with the initial DL BWP as initially defined by CORESET#0</a:t>
            </a:r>
            <a:endParaRPr lang="zh-CN" altLang="zh-CN" dirty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The initial DL BWP configured in SIB1 includes the bandwidth of CORESET#0</a:t>
            </a:r>
            <a:endParaRPr lang="en-US" altLang="zh-CN" dirty="0" smtClean="0">
              <a:latin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altLang="zh-CN" dirty="0" smtClean="0"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If the initial DL BWP configured by SIB1 is different with the initial DL BWP as initially defined by CORESET#0, </a:t>
            </a:r>
            <a:r>
              <a:rPr lang="en-US" altLang="zh-CN" b="1" dirty="0" smtClean="0">
                <a:solidFill>
                  <a:srgbClr val="FF0000"/>
                </a:solidFill>
                <a:effectLst/>
                <a:latin typeface="Times" panose="02020603050405020304" pitchFamily="18" charset="0"/>
                <a:ea typeface="Batang"/>
                <a:cs typeface="Times New Roman" panose="02020603050405020304" pitchFamily="18" charset="0"/>
              </a:rPr>
              <a:t>the configuration of the initial DL BWP configured by SIB1 is applicable after the initial access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8114" y="471714"/>
            <a:ext cx="2455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RAN1 views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105670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171" y="1700440"/>
            <a:ext cx="10515600" cy="1812018"/>
          </a:xfrm>
        </p:spPr>
        <p:txBody>
          <a:bodyPr>
            <a:normAutofit fontScale="90000"/>
          </a:bodyPr>
          <a:lstStyle/>
          <a:p>
            <a:pPr marL="571500" indent="-5715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altLang="zh-CN" sz="3200" dirty="0" smtClean="0"/>
              <a:t>Based on the approved CR in </a:t>
            </a:r>
            <a:r>
              <a:rPr lang="en-US" altLang="zh-CN" sz="3200" u="sng" dirty="0" smtClean="0"/>
              <a:t>R2-1908285 (cover page copied next page)</a:t>
            </a:r>
            <a:r>
              <a:rPr lang="en-US" altLang="zh-CN" sz="3200" dirty="0" smtClean="0"/>
              <a:t>, RAN1 understands that RAN2 has also no intention to change the intended UE behavior that CORESET#0 is active BWP used during initial access procedure until after msg4.</a:t>
            </a:r>
            <a:r>
              <a:rPr lang="en-US" altLang="zh-CN" sz="3200" dirty="0"/>
              <a:t/>
            </a:r>
            <a:br>
              <a:rPr lang="en-US" altLang="zh-CN" sz="3200" dirty="0"/>
            </a:br>
            <a:r>
              <a:rPr lang="en-US" altLang="zh-CN" sz="3200" dirty="0" smtClean="0"/>
              <a:t>	</a:t>
            </a:r>
            <a:r>
              <a:rPr lang="en-US" altLang="zh-CN" sz="3100" dirty="0" smtClean="0"/>
              <a:t>- otherwise, there is NBC issue for both RAN1 and RAN2</a:t>
            </a:r>
            <a:endParaRPr lang="zh-CN" altLang="en-US" sz="3100" dirty="0"/>
          </a:p>
        </p:txBody>
      </p:sp>
      <p:sp>
        <p:nvSpPr>
          <p:cNvPr id="4" name="文本框 3"/>
          <p:cNvSpPr txBox="1"/>
          <p:nvPr/>
        </p:nvSpPr>
        <p:spPr>
          <a:xfrm>
            <a:off x="4688114" y="471714"/>
            <a:ext cx="24557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RAN1 views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331841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344641"/>
              </p:ext>
            </p:extLst>
          </p:nvPr>
        </p:nvGraphicFramePr>
        <p:xfrm>
          <a:off x="239487" y="1197426"/>
          <a:ext cx="11814629" cy="5479160"/>
        </p:xfrm>
        <a:graphic>
          <a:graphicData uri="http://schemas.openxmlformats.org/drawingml/2006/table">
            <a:tbl>
              <a:tblPr firstRow="1" firstCol="1" bandRow="1"/>
              <a:tblGrid>
                <a:gridCol w="2733337"/>
                <a:gridCol w="9081292"/>
              </a:tblGrid>
              <a:tr h="1404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2000" b="1" i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Reason for change: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It is not clear what frequency reference the UE should apply for </a:t>
                      </a:r>
                      <a:r>
                        <a:rPr lang="en-GB" sz="2000" i="1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configured in SIB1.</a:t>
                      </a: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 particular, since the initial DL BWP in SIB1 is only applicable after msg4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, the UE may use Coreset#0 BWP in selecting the frequency reference according to </a:t>
                      </a:r>
                      <a:r>
                        <a:rPr lang="en-GB" sz="2000" i="1" dirty="0" err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frequencyDomainResources</a:t>
                      </a: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GB" sz="2000" b="1" dirty="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2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It should be clarified that the UE uses the initial DL BWP after reading SIB1 </a:t>
                      </a:r>
                      <a:r>
                        <a:rPr lang="en-GB" sz="2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even though this BWP is not applied immediately.</a:t>
                      </a:r>
                      <a:endParaRPr lang="zh-CN" sz="2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CA"/>
                    </a:solidFill>
                  </a:tcPr>
                </a:tc>
              </a:tr>
              <a:tr h="80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400" b="1" i="1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400"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000"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620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Summary of change:</a:t>
                      </a:r>
                      <a:endParaRPr lang="zh-CN" sz="11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Clarify that the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UE applies </a:t>
                      </a:r>
                      <a:r>
                        <a:rPr lang="en-GB" sz="110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of initial downlink BWP in SIB1 as frequency reference for </a:t>
                      </a:r>
                      <a:r>
                        <a:rPr lang="en-GB" sz="1100" i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but keeps the bandwidth of CORESET#0 until after the reception of msg4. 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 Analysis: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lang="en-GB" sz="1100" b="1" u="sng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Impacted 5G architecture options: Standalone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Impacted functionality: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Configuration of Initial Downlink BWP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Interoperability issue: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the network is implemented according to the CR and the UE is not: the UE may apply the wrong reference point and monitor the wrong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coreset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 the UE is implemented according to the CR and the network is not: the UE may apply the wrong reference point and monitor the wrong </a:t>
                      </a:r>
                      <a:r>
                        <a:rPr lang="en-GB" sz="1100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coreset</a:t>
                      </a: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.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CA"/>
                    </a:solidFill>
                  </a:tcPr>
                </a:tc>
              </a:tr>
              <a:tr h="8026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 b="1" i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70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 </a:t>
                      </a:r>
                      <a:endParaRPr lang="zh-CN" sz="12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13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b="1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Consequences if not approved:</a:t>
                      </a:r>
                      <a:endParaRPr lang="zh-CN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The UE may not apply the correct frequency reference for </a:t>
                      </a:r>
                      <a:r>
                        <a:rPr lang="en-GB" sz="1200" i="1" dirty="0" err="1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commonControlResourceSet</a:t>
                      </a:r>
                      <a:r>
                        <a:rPr lang="en-GB" sz="1200" i="1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S Mincho"/>
                          <a:cs typeface="Times New Roman" panose="02020603050405020304" pitchFamily="18" charset="0"/>
                        </a:rPr>
                        <a:t>configured in SIB1.</a:t>
                      </a:r>
                      <a:endParaRPr lang="zh-CN" sz="12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MS Mincho"/>
                        <a:cs typeface="Times New Roman" panose="02020603050405020304" pitchFamily="18" charset="0"/>
                      </a:endParaRPr>
                    </a:p>
                  </a:txBody>
                  <a:tcPr marL="25553" marR="25553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A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259249" y="1627027"/>
            <a:ext cx="17846495" cy="60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88114" y="471714"/>
            <a:ext cx="3120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For information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4517094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526317"/>
              </p:ext>
            </p:extLst>
          </p:nvPr>
        </p:nvGraphicFramePr>
        <p:xfrm>
          <a:off x="950686" y="3035006"/>
          <a:ext cx="10537372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10537372"/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DownlinkConfigCommonSIB</a:t>
                      </a: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field descriptions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b="1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initialDownlinkBWP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initial downlink BWP configuration for a SpCell (PCell of MCG or SCG). The network configures the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so that the initial downlink BWP contains the entire CORESET#0 of this serving cell in the frequency domain. The UE applies the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upon reception of this field (e.g. to determine the frequency position of signals described in relation to this 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locationAndBandwidth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) but it may keep the bandwidth of CORESET#0 until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after reception of </a:t>
                      </a:r>
                      <a:r>
                        <a:rPr lang="en-US" sz="180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RRCSetup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1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RRCResume/RRCReestablishment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08743" y="2162628"/>
            <a:ext cx="2009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TS 38.331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4688114" y="471714"/>
            <a:ext cx="31208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For information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7259506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496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Batang</vt:lpstr>
      <vt:lpstr>Malgun Gothic</vt:lpstr>
      <vt:lpstr>MS Mincho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主题</vt:lpstr>
      <vt:lpstr>On center frequency and initial BWP</vt:lpstr>
      <vt:lpstr>PowerPoint 演示文稿</vt:lpstr>
      <vt:lpstr>From RAN1 point of view, there is no intention/conclusion to change the following RAN1 agreements</vt:lpstr>
      <vt:lpstr>Based on the approved CR in R2-1908285 (cover page copied next page), RAN1 understands that RAN2 has also no intention to change the intended UE behavior that CORESET#0 is active BWP used during initial access procedure until after msg4.  - otherwise, there is NBC issue for both RAN1 and RAN2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center frequency and initial BWP</dc:title>
  <dc:creator>Huawei</dc:creator>
  <cp:lastModifiedBy>Huawei</cp:lastModifiedBy>
  <cp:revision>23</cp:revision>
  <dcterms:created xsi:type="dcterms:W3CDTF">2019-08-30T09:43:37Z</dcterms:created>
  <dcterms:modified xsi:type="dcterms:W3CDTF">2019-08-30T14:37:23Z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(2)BWKZAvCyrSXl6FQZFp/XBIuoLAL9E+QxNUlKQD+904W0pfZIAPhMyUJvzVIgfWwtSEjMf0jA
vB105nVJ+XuldM1S5E95mYPAidUupN07B3xbXteUlsTRC+74y/hFofFbj+Sz7QVmBoKJ9bK8
G820nZ20GAXPDgWyvX0C/gVW/kDJLzsf+fKrSATdTVw6tvhekzfXrVUYP6uev+JjD8kBndZE
2ZYoIX1EhCRoeFe7mP</vt:lpwstr>
  </property>
  <property fmtid="{D5CDD505-2E9C-101B-9397-08002B2CF9AE}" pid="3" name="_2015_ms_pID_7253431">
    <vt:lpwstr>TRGYxLZkIvHosS+WUbpWVTwIOKdNVF/aid9t96q3UMdKccngiXjnNU
lLqxGf1mFnNl/b9kw8URDyGXjTv8+3E04YYpWKsrg2356XYcO0akJpArwH6o0c00I7uXkO4U
U3LkqYIQ5dwnfgQxJrp2lsw1TxnI1BLKQk+3BskUimG5Hcswjf+sIxbVw6YdNpGXYh13oUFq
dcIepfc/hbJUdMV0</vt:lpwstr>
  </property>
</Properties>
</file>