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63" r:id="rId6"/>
    <p:sldId id="26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112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13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521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184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556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692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19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186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550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61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73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95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9772" y="2597796"/>
            <a:ext cx="9144000" cy="1117861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On center frequency and initial </a:t>
            </a:r>
            <a:r>
              <a:rPr lang="en-US" altLang="zh-CN" sz="4000" b="1" dirty="0" smtClean="0"/>
              <a:t>BWP</a:t>
            </a:r>
            <a:endParaRPr lang="zh-CN" altLang="en-US" sz="4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97427" y="-220563"/>
            <a:ext cx="18473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1400"/>
          </a:p>
        </p:txBody>
      </p:sp>
      <p:sp>
        <p:nvSpPr>
          <p:cNvPr id="5" name="任意多边形 4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197427" y="-295274"/>
            <a:ext cx="635" cy="63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4 w 21600"/>
              <a:gd name="T13" fmla="*/ 2279 h 21600"/>
              <a:gd name="T14" fmla="*/ 16566 w 21600"/>
              <a:gd name="T15" fmla="*/ 1367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82158" y="133380"/>
            <a:ext cx="791255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3GPP TSG RAN WG1 Meeting #98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Prague, Czech Republic, August 26-30, 2019</a:t>
            </a: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Agenda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Item: 7.1.3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25610" y="133380"/>
            <a:ext cx="2258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R1-1909881</a:t>
            </a:r>
            <a:endParaRPr lang="en-US" altLang="zh-CN" sz="1200" dirty="0">
              <a:solidFill>
                <a:prstClr val="black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84936" y="4259942"/>
            <a:ext cx="2338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Huawei, HiSilicon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8407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9686" y="1395640"/>
            <a:ext cx="10515600" cy="1812018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From RAN1 point of view, there is no intention/conclusion to change the following RAN1 agreements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5542" y="3352801"/>
            <a:ext cx="10443029" cy="2860449"/>
          </a:xfrm>
        </p:spPr>
        <p:txBody>
          <a:bodyPr>
            <a:normAutofit fontScale="925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en-US" altLang="zh-CN" dirty="0" smtClean="0">
                <a:effectLst/>
                <a:highlight>
                  <a:srgbClr val="00FF00"/>
                </a:highlight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Agreements</a:t>
            </a:r>
            <a:r>
              <a:rPr lang="en-US" altLang="zh-CN" dirty="0" smtClean="0">
                <a:effectLst/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: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US" altLang="zh-CN" dirty="0" smtClean="0">
                <a:effectLst/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For PCell, the initial DL BWP can be configured in SIB1 to be the same as or different with the initial DL BWP as initially defined by CORESET#0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altLang="zh-CN" dirty="0" smtClean="0">
                <a:effectLst/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The initial DL BWP configured in SIB1 includes the bandwidth of CORESET#0</a:t>
            </a:r>
            <a:endParaRPr lang="en-US" altLang="zh-CN" dirty="0" smtClean="0">
              <a:latin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altLang="zh-CN" dirty="0" smtClean="0">
                <a:effectLst/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If the initial DL BWP configured by SIB1 is different with the initial DL BWP as initially defined by CORESET#0, </a:t>
            </a:r>
            <a:r>
              <a:rPr lang="en-US" altLang="zh-CN" b="1" dirty="0" smtClean="0">
                <a:solidFill>
                  <a:srgbClr val="FF0000"/>
                </a:solidFill>
                <a:effectLst/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the configuration of the initial DL BWP configured by SIB1 is applicable after the initial access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8114" y="471714"/>
            <a:ext cx="2455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RAN1 views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105670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5171" y="1700440"/>
            <a:ext cx="10515600" cy="1812018"/>
          </a:xfrm>
        </p:spPr>
        <p:txBody>
          <a:bodyPr>
            <a:normAutofit fontScale="90000"/>
          </a:bodyPr>
          <a:lstStyle/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Based on the approved CR in </a:t>
            </a:r>
            <a:r>
              <a:rPr lang="en-US" altLang="zh-CN" sz="3200" u="sng" dirty="0" smtClean="0"/>
              <a:t>R2-1908285 (cover page copied next page)</a:t>
            </a:r>
            <a:r>
              <a:rPr lang="en-US" altLang="zh-CN" sz="3200" dirty="0" smtClean="0"/>
              <a:t>, RAN1 understands that RAN2 has also no intention to change the intended UE behavior that CORESET#0 is active BWP used during initial access procedure until after msg4.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r>
              <a:rPr lang="en-US" altLang="zh-CN" sz="3200" dirty="0" smtClean="0"/>
              <a:t>	</a:t>
            </a:r>
            <a:r>
              <a:rPr lang="en-US" altLang="zh-CN" sz="3100" dirty="0" smtClean="0"/>
              <a:t>- otherwise, there is NBC issue for both RAN1 and RAN2</a:t>
            </a:r>
            <a:endParaRPr lang="zh-CN" altLang="en-US" sz="3100" dirty="0"/>
          </a:p>
        </p:txBody>
      </p:sp>
      <p:sp>
        <p:nvSpPr>
          <p:cNvPr id="4" name="文本框 3"/>
          <p:cNvSpPr txBox="1"/>
          <p:nvPr/>
        </p:nvSpPr>
        <p:spPr>
          <a:xfrm>
            <a:off x="4688114" y="471714"/>
            <a:ext cx="2455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RAN1 views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31841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344641"/>
              </p:ext>
            </p:extLst>
          </p:nvPr>
        </p:nvGraphicFramePr>
        <p:xfrm>
          <a:off x="239487" y="1197426"/>
          <a:ext cx="11814629" cy="5479160"/>
        </p:xfrm>
        <a:graphic>
          <a:graphicData uri="http://schemas.openxmlformats.org/drawingml/2006/table">
            <a:tbl>
              <a:tblPr firstRow="1" firstCol="1" bandRow="1"/>
              <a:tblGrid>
                <a:gridCol w="2733337"/>
                <a:gridCol w="9081292"/>
              </a:tblGrid>
              <a:tr h="1404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b="1" i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Reason for change: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It is not clear what frequency reference the UE should apply for </a:t>
                      </a:r>
                      <a:r>
                        <a:rPr lang="en-GB" sz="2000" i="1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commonControlResourceSet</a:t>
                      </a: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configured in SIB1.</a:t>
                      </a:r>
                      <a:r>
                        <a:rPr lang="en-GB" sz="20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In particular, since the initial DL BWP in SIB1 is only applicable after msg4</a:t>
                      </a: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, the UE may use Coreset#0 BWP in selecting the frequency reference according to </a:t>
                      </a:r>
                      <a:r>
                        <a:rPr lang="en-GB" sz="2000" i="1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frequencyDomainResources</a:t>
                      </a: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GB" sz="20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It should be clarified that the UE uses the initial DL BWP after reading SIB1 </a:t>
                      </a: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even though this BWP is not applied immediately.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A"/>
                    </a:solidFill>
                  </a:tcPr>
                </a:tc>
              </a:tr>
              <a:tr h="802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400" b="1" i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i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Summary of change:</a:t>
                      </a:r>
                      <a:endParaRPr lang="zh-CN" sz="11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Clarify that the </a:t>
                      </a:r>
                      <a:r>
                        <a:rPr lang="en-GB" sz="1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UE applies </a:t>
                      </a:r>
                      <a:r>
                        <a:rPr lang="en-GB" sz="110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of initial downlink BWP in SIB1 as frequency reference for </a:t>
                      </a:r>
                      <a:r>
                        <a:rPr lang="en-GB" sz="1100" i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commonControlResourceSet</a:t>
                      </a: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but keeps the bandwidth of CORESET#0 until after the reception of msg4. 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Impact Analysis: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100" b="1" u="sng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Impacted 5G architecture options: Standalone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Impacted functionality: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Configuration of Initial Downlink BWP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Interoperability issue: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the network is implemented according to the CR and the UE is not: the UE may apply the wrong reference point and monitor the wrong </a:t>
                      </a:r>
                      <a:r>
                        <a:rPr lang="en-GB" sz="1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coreset</a:t>
                      </a: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the UE is implemented according to the CR and the network is not: the UE may apply the wrong reference point and monitor the wrong </a:t>
                      </a:r>
                      <a:r>
                        <a:rPr lang="en-GB" sz="1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coreset</a:t>
                      </a: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A"/>
                    </a:solidFill>
                  </a:tcPr>
                </a:tc>
              </a:tr>
              <a:tr h="802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i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13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Consequences if not approved:</a:t>
                      </a:r>
                      <a:endParaRPr lang="zh-CN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The UE may not apply the correct frequency reference for </a:t>
                      </a:r>
                      <a:r>
                        <a:rPr lang="en-GB" sz="1200" i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commonControlResourceSet</a:t>
                      </a:r>
                      <a:r>
                        <a:rPr lang="en-GB" sz="120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configured in SIB1.</a:t>
                      </a:r>
                      <a:endParaRPr lang="zh-CN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A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259249" y="1627027"/>
            <a:ext cx="17846495" cy="602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88114" y="471714"/>
            <a:ext cx="3120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For information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451709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526317"/>
              </p:ext>
            </p:extLst>
          </p:nvPr>
        </p:nvGraphicFramePr>
        <p:xfrm>
          <a:off x="950686" y="3035006"/>
          <a:ext cx="10537372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10537372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DownlinkConfigCommonSIB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field descriptions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initialDownlinkBWP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initial downlink BWP configuration for a SpCell (PCell of MCG or SCG). The network configures the </a:t>
                      </a:r>
                      <a:r>
                        <a:rPr lang="en-US" sz="1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so that the initial downlink BWP contains the entire CORESET#0 of this serving cell in the frequency domain. The UE applies the </a:t>
                      </a:r>
                      <a:r>
                        <a:rPr lang="en-US" sz="1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upon reception of this field (e.g. to determine the frequency position of signals described in relation to this </a:t>
                      </a:r>
                      <a:r>
                        <a:rPr lang="en-US" sz="1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locationAndBandwidth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but it may keep the bandwidth of CORESET#0 until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after reception of </a:t>
                      </a:r>
                      <a:r>
                        <a:rPr lang="en-US" sz="180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RRCSetup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RRCResume/RRCReestablishment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08743" y="2162628"/>
            <a:ext cx="20098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TS 38.331</a:t>
            </a:r>
            <a:endParaRPr lang="zh-CN" altLang="en-US" sz="3600" dirty="0"/>
          </a:p>
        </p:txBody>
      </p:sp>
      <p:sp>
        <p:nvSpPr>
          <p:cNvPr id="8" name="文本框 7"/>
          <p:cNvSpPr txBox="1"/>
          <p:nvPr/>
        </p:nvSpPr>
        <p:spPr>
          <a:xfrm>
            <a:off x="4688114" y="471714"/>
            <a:ext cx="3120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For information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25950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199" y="1444171"/>
            <a:ext cx="11676743" cy="4732792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 smtClean="0"/>
              <a:t>RAN1 should confirm that:</a:t>
            </a:r>
          </a:p>
          <a:p>
            <a:pPr lvl="1">
              <a:lnSpc>
                <a:spcPct val="100000"/>
              </a:lnSpc>
            </a:pPr>
            <a:r>
              <a:rPr lang="en-US" altLang="zh-CN" sz="2800" dirty="0" smtClean="0"/>
              <a:t>a UE is not expected to receive DL messages outside of CORESET#0 (i.e. </a:t>
            </a:r>
            <a:r>
              <a:rPr lang="en-US" altLang="zh-CN" sz="2800" u="sng" dirty="0" smtClean="0"/>
              <a:t>CORESET#0 is used as active DL BWP and </a:t>
            </a:r>
            <a:r>
              <a:rPr lang="en-US" altLang="zh-CN" sz="2800" dirty="0" smtClean="0"/>
              <a:t>the initial DL BWP configured by SIB is not active) until after reception of </a:t>
            </a:r>
            <a:r>
              <a:rPr lang="en-US" altLang="zh-CN" sz="2800" i="1" dirty="0" err="1" smtClean="0"/>
              <a:t>RRCSetup</a:t>
            </a:r>
            <a:r>
              <a:rPr lang="en-US" altLang="zh-CN" sz="2800" i="1" dirty="0" smtClean="0"/>
              <a:t>/RRCResume/RRCReestablishment</a:t>
            </a:r>
          </a:p>
          <a:p>
            <a:pPr lvl="2">
              <a:lnSpc>
                <a:spcPct val="100000"/>
              </a:lnSpc>
            </a:pPr>
            <a:r>
              <a:rPr lang="en-US" altLang="zh-CN" dirty="0" smtClean="0"/>
              <a:t>[Prepare </a:t>
            </a:r>
            <a:r>
              <a:rPr lang="en-US" altLang="zh-CN" dirty="0"/>
              <a:t>RAN1 CR to clarify the above in RAN1#98b </a:t>
            </a:r>
            <a:r>
              <a:rPr lang="en-US" altLang="zh-CN" dirty="0" smtClean="0"/>
              <a:t>meeting]</a:t>
            </a:r>
            <a:endParaRPr lang="en-US" altLang="zh-CN" i="1" dirty="0" smtClean="0"/>
          </a:p>
          <a:p>
            <a:pPr>
              <a:lnSpc>
                <a:spcPct val="100000"/>
              </a:lnSpc>
            </a:pPr>
            <a:r>
              <a:rPr lang="en-US" altLang="zh-CN" sz="3200" dirty="0" smtClean="0"/>
              <a:t>For unpaired spectrum, the center frequencies of CORESET#0 and the initial DL/UL BWP configured by SIB1 can be the same or different.</a:t>
            </a:r>
          </a:p>
          <a:p>
            <a:pPr>
              <a:lnSpc>
                <a:spcPct val="100000"/>
              </a:lnSpc>
            </a:pPr>
            <a:r>
              <a:rPr lang="en-US" altLang="zh-CN" sz="3200" dirty="0" smtClean="0"/>
              <a:t>[Send </a:t>
            </a:r>
            <a:r>
              <a:rPr lang="en-US" altLang="zh-CN" sz="3200" dirty="0"/>
              <a:t>RAN2 LS about the above RAN1 </a:t>
            </a:r>
            <a:r>
              <a:rPr lang="en-US" altLang="zh-CN" sz="3200" dirty="0" smtClean="0"/>
              <a:t>understanding]</a:t>
            </a:r>
            <a:endParaRPr lang="zh-CN" altLang="zh-CN" sz="3200" dirty="0" smtClean="0"/>
          </a:p>
          <a:p>
            <a:pPr>
              <a:lnSpc>
                <a:spcPct val="100000"/>
              </a:lnSpc>
            </a:pPr>
            <a:endParaRPr lang="en-US" altLang="zh-CN" sz="3200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4688114" y="471714"/>
            <a:ext cx="1995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Proposals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29693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471</Words>
  <Application>Microsoft Office PowerPoint</Application>
  <PresentationFormat>宽屏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Batang</vt:lpstr>
      <vt:lpstr>Malgun Gothic</vt:lpstr>
      <vt:lpstr>MS Mincho</vt:lpstr>
      <vt:lpstr>等线</vt:lpstr>
      <vt:lpstr>宋体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Office 主题</vt:lpstr>
      <vt:lpstr>On center frequency and initial BWP</vt:lpstr>
      <vt:lpstr>From RAN1 point of view, there is no intention/conclusion to change the following RAN1 agreements</vt:lpstr>
      <vt:lpstr>Based on the approved CR in R2-1908285 (cover page copied next page), RAN1 understands that RAN2 has also no intention to change the intended UE behavior that CORESET#0 is active BWP used during initial access procedure until after msg4.  - otherwise, there is NBC issue for both RAN1 and RAN2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center frequency and initial BWP</dc:title>
  <dc:creator>Huawei</dc:creator>
  <cp:lastModifiedBy>Huawei</cp:lastModifiedBy>
  <cp:revision>16</cp:revision>
  <dcterms:created xsi:type="dcterms:W3CDTF">2019-08-30T09:43:37Z</dcterms:created>
  <dcterms:modified xsi:type="dcterms:W3CDTF">2019-08-30T13:49:57Z</dcterms:modified>
</cp:coreProperties>
</file>