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27A07-5E64-4046-A9D6-5E950431CC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59E879-BC5A-495B-B2CD-D745ADDE4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F710DC-31A8-40A6-8FA0-99C8B47A3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FEE639-ABC4-4818-8DBF-D1E5488EB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5FA55C-45AA-4063-89E0-C77D15876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79703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3DCBF-A7F3-4564-9A51-F929F9D4A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D941E7-8360-48C9-9B32-0B6F65903A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E92CA-E5E6-47FC-941B-68875B95B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A414B2-C9A8-4028-A31B-C25E29642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3B18E-4766-4C78-8D87-9293178E0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18076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C23E32-54E1-425C-9FD3-7A1F7835D8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C04FA5-9C31-4FEF-946D-5C7119919A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A24BC-A981-4A94-A285-80719F6B4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B9979-DCE8-465F-ABF3-2DF1B62F7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FD2156-FB33-499C-8BFB-476893152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601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57B41-5B53-4AFA-8E77-0D43BE4DD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BF2565-6AEF-4202-BBA5-9158D33966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45CD1D-6C7D-4BCC-A683-FFB4B7D13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DE00E-FBF1-40CB-96C2-0AD18E206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40D5E8-F624-4D57-B702-DC10A3A6A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4947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2A8FA-8356-46F0-BD51-3C0FEDD19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BB8CF-1AE8-460F-AEF6-E2CC520C1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2530A-D417-48EE-B98C-5B5C492EF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340EE-63BB-4D0B-8630-74C50E422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8AC1B7-B178-4AF4-A17E-2ED8593A1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8347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A5192-9ACF-4733-A034-C20EE9012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D92CA-A726-4FF3-AE7F-BFF1B43CFA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E6A28D-93CF-4DF1-AE2B-1CF7536205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74C443-0ED5-440F-B44C-4349F0D23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74AEE9-357B-45E0-A1AB-4D3F2BE6A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EF64D7-B8B5-47C1-9801-F8E48CF48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4626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B0ACE-2F56-4505-8B4C-741EBFDED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2D694-E97D-43F3-9E71-5A1FE6C51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BD8561-BCA5-483B-AB9D-230B650A02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696899-3F0D-47BF-A287-4C5C1ED5F0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832B74-75D5-42D2-B9E8-20EEFE57FD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140F27-B63F-45CC-8275-A5696934F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443B9F-D7C8-4CB7-AD21-A80C6265D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378A0C-9244-44B5-824A-457B28F84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86383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B2F24-7B45-4485-9D9F-29FFCB40B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F43354-8B27-4B24-8865-D9A530D79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AE0920-4A43-41EE-B12B-3C784DFFB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38AF93-C6B7-4339-A33B-6D96866EE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0464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91925F-7FE8-48CD-82F3-4E54D1AC8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AEB4AF-06D4-4F36-9E07-51A4A7D58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84CD76-6FFF-4F7A-B0E6-D8252D8D1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3590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CFD5-4EDA-4825-A4C2-B43A35294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80DC58-AC5C-4D4B-BFFA-CF7A2B3E53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80D5BB-0F4F-4930-A990-FA668439EE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1EC55F-2D89-4B2B-8CF4-97E6DE0F0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01A633-008D-447F-B73D-18DF2C4E4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95F389-CA47-4B81-9D01-998F36821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022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A0D1F-6DEC-4030-B1CF-2039AAA8F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E8EAC4-7CD9-42FD-9337-5F4EF8C16C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4E7B59-4C9A-4F7D-8C62-BC158829EF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E690B9-B36E-4730-A7A1-5D3E73906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BC8831-80D1-433E-9D4D-A5B030C82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504EB2-EB6D-40B5-A6CC-BA0A2C84A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09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E21B9F-5D52-4C67-A704-AB7B7C8D0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5A502C-0193-442E-B5C8-1EE590B5D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4194D7-80CA-4D42-9E01-CE20900B4C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D2568-A434-4C2A-8A4C-E5CF952F69CF}" type="datetimeFigureOut">
              <a:rPr lang="sv-SE" smtClean="0"/>
              <a:t>2019-08-29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021CA-4FA8-4E18-93BD-5F6AE41616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36F349-C61A-4181-B7CA-CC0C896EC7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D24F5-DA67-4DCC-AC0C-35519BE736B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98331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E2058-611C-4C7E-B09E-980364AE0B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DCI for multi-TB scheduling in Rel-16 LTE-MTC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DE6FE5-6072-45F3-BA3B-DB351F90C6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79494"/>
            <a:ext cx="9144000" cy="1171074"/>
          </a:xfrm>
        </p:spPr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B70A2D-FB7A-470B-BA95-2CB247B5996B}"/>
              </a:ext>
            </a:extLst>
          </p:cNvPr>
          <p:cNvSpPr txBox="1"/>
          <p:nvPr/>
        </p:nvSpPr>
        <p:spPr>
          <a:xfrm>
            <a:off x="436227" y="364432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WG1 meeting #98</a:t>
            </a:r>
            <a:endParaRPr lang="sv-SE" dirty="0"/>
          </a:p>
          <a:p>
            <a:r>
              <a:rPr lang="en-GB" b="1" dirty="0"/>
              <a:t>Prague, Czech Republic, 26</a:t>
            </a:r>
            <a:r>
              <a:rPr lang="en-GB" b="1" baseline="30000" dirty="0"/>
              <a:t>th</a:t>
            </a:r>
            <a:r>
              <a:rPr lang="en-GB" b="1" dirty="0"/>
              <a:t> – 30</a:t>
            </a:r>
            <a:r>
              <a:rPr lang="en-GB" b="1" baseline="30000" dirty="0"/>
              <a:t>th</a:t>
            </a:r>
            <a:r>
              <a:rPr lang="en-GB" b="1" dirty="0"/>
              <a:t> August 2019</a:t>
            </a:r>
            <a:endParaRPr lang="sv-S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4DCEF4-0423-4AAE-8604-11034A1519FB}"/>
              </a:ext>
            </a:extLst>
          </p:cNvPr>
          <p:cNvSpPr txBox="1"/>
          <p:nvPr/>
        </p:nvSpPr>
        <p:spPr>
          <a:xfrm>
            <a:off x="10490683" y="359748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/>
              <a:t>R1-1909812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21452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CC0C4-5606-4135-9B4B-5E50BF286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BD6900-FF02-48D0-B0F9-5D14374869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For unicast, down select between the following options:</a:t>
            </a:r>
          </a:p>
          <a:p>
            <a:pPr lvl="1"/>
            <a:r>
              <a:rPr lang="sv-SE" dirty="0"/>
              <a:t>Option 1: Scheduling of up to 8 TBs is supported with a single DCI design.</a:t>
            </a:r>
          </a:p>
          <a:p>
            <a:pPr lvl="2"/>
            <a:r>
              <a:rPr lang="sv-SE" dirty="0"/>
              <a:t>Target for up to 6 bits overhead increase compared to legacy DCI.</a:t>
            </a:r>
          </a:p>
          <a:p>
            <a:pPr lvl="1"/>
            <a:r>
              <a:rPr lang="sv-SE" dirty="0"/>
              <a:t>Option 2: For unicast, the maximum number of scheduled TBs with one single DCI for CE mode A for either UL or DL is RRC configured within the set {2, [4], 8} in a UE specific manner.</a:t>
            </a:r>
          </a:p>
          <a:p>
            <a:pPr lvl="2"/>
            <a:r>
              <a:rPr lang="sv-SE" dirty="0"/>
              <a:t>The design methodology for the DCI for different maximum number of TBs is further studied.</a:t>
            </a:r>
          </a:p>
          <a:p>
            <a:pPr lvl="2"/>
            <a:r>
              <a:rPr lang="sv-SE" dirty="0"/>
              <a:t>For the 2 TB case, target for up to 3 bits overhead increase compared to legacy DCI.</a:t>
            </a:r>
          </a:p>
          <a:p>
            <a:r>
              <a:rPr lang="sv-SE" dirty="0"/>
              <a:t>The following working assumption is confirmed.</a:t>
            </a:r>
          </a:p>
          <a:p>
            <a:pPr lvl="1"/>
            <a:r>
              <a:rPr lang="sv-SE" dirty="0"/>
              <a:t>For unicast, scheduling of initial and retransmission TB(s) within one DCI is supported.</a:t>
            </a:r>
          </a:p>
        </p:txBody>
      </p:sp>
    </p:spTree>
    <p:extLst>
      <p:ext uri="{BB962C8B-B14F-4D97-AF65-F5344CB8AC3E}">
        <p14:creationId xmlns:p14="http://schemas.microsoft.com/office/powerpoint/2010/main" val="1102762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172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DCI for multi-TB scheduling in Rel-16 LTE-MTC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Johan Bergman</dc:creator>
  <cp:lastModifiedBy>Johan Bergman</cp:lastModifiedBy>
  <cp:revision>10</cp:revision>
  <dcterms:created xsi:type="dcterms:W3CDTF">2019-08-29T15:14:04Z</dcterms:created>
  <dcterms:modified xsi:type="dcterms:W3CDTF">2019-08-29T15:25:14Z</dcterms:modified>
</cp:coreProperties>
</file>