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6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13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85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6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89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86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99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415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07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55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55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7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9967-B09D-4F49-BB04-CFF986A0D1A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1EC1A-DEAF-49B2-B10B-A9A32AB51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3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Proposal on UE capability </a:t>
            </a:r>
            <a:r>
              <a:rPr lang="en-US" dirty="0" err="1"/>
              <a:t>dynamicPowerSharing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05483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RP-1909720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2063" y="205483"/>
            <a:ext cx="36379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TSG-RAN WG1 #98</a:t>
            </a:r>
          </a:p>
          <a:p>
            <a:r>
              <a:rPr lang="en-US" b="1" dirty="0" smtClean="0"/>
              <a:t>Prague, CZ, August 26th – 39th 2019</a:t>
            </a:r>
          </a:p>
          <a:p>
            <a:endParaRPr lang="en-US" b="1" dirty="0"/>
          </a:p>
          <a:p>
            <a:r>
              <a:rPr lang="en-US" b="1" dirty="0" smtClean="0"/>
              <a:t>AI: 7.1.6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41834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offline discussion with R1-1909129 (On UE capability </a:t>
            </a:r>
            <a:r>
              <a:rPr lang="en-US" dirty="0" err="1" smtClean="0"/>
              <a:t>tdm</a:t>
            </a:r>
            <a:r>
              <a:rPr lang="en-US" dirty="0" smtClean="0"/>
              <a:t>-Pattern and </a:t>
            </a:r>
            <a:r>
              <a:rPr lang="en-US" dirty="0" err="1" smtClean="0"/>
              <a:t>dynamicPowerSharing</a:t>
            </a:r>
            <a:r>
              <a:rPr lang="en-US" dirty="0" smtClean="0"/>
              <a:t>, Intel) proposing update parameter definitions in TS38.306 for </a:t>
            </a:r>
            <a:r>
              <a:rPr lang="en-US" dirty="0" err="1" smtClean="0"/>
              <a:t>tdm</a:t>
            </a:r>
            <a:r>
              <a:rPr lang="en-US" dirty="0" smtClean="0"/>
              <a:t>-Pattern and </a:t>
            </a:r>
            <a:r>
              <a:rPr lang="en-US" dirty="0" err="1" smtClean="0"/>
              <a:t>dynamicPowerSharing</a:t>
            </a:r>
            <a:endParaRPr lang="en-US" dirty="0" smtClean="0"/>
          </a:p>
          <a:p>
            <a:r>
              <a:rPr lang="en-US" dirty="0" smtClean="0"/>
              <a:t>Discussion points</a:t>
            </a:r>
          </a:p>
          <a:p>
            <a:pPr lvl="1"/>
            <a:r>
              <a:rPr lang="en-US" dirty="0" smtClean="0"/>
              <a:t>On </a:t>
            </a:r>
            <a:r>
              <a:rPr lang="en-US" dirty="0" err="1" smtClean="0"/>
              <a:t>tdm</a:t>
            </a:r>
            <a:r>
              <a:rPr lang="en-US" dirty="0" smtClean="0"/>
              <a:t>-Pattern</a:t>
            </a:r>
          </a:p>
          <a:p>
            <a:pPr lvl="2"/>
            <a:r>
              <a:rPr lang="en-US" dirty="0" smtClean="0"/>
              <a:t>No need to change since the definition can be covered by TS38.213</a:t>
            </a:r>
          </a:p>
          <a:p>
            <a:pPr lvl="1"/>
            <a:r>
              <a:rPr lang="en-US" dirty="0" smtClean="0"/>
              <a:t>On </a:t>
            </a:r>
            <a:r>
              <a:rPr lang="en-US" dirty="0" err="1" smtClean="0"/>
              <a:t>dynamicPowerSharing</a:t>
            </a:r>
            <a:endParaRPr lang="en-US" dirty="0" smtClean="0"/>
          </a:p>
          <a:p>
            <a:pPr lvl="2"/>
            <a:r>
              <a:rPr lang="en-US" dirty="0"/>
              <a:t>C</a:t>
            </a:r>
            <a:r>
              <a:rPr lang="en-US" dirty="0" smtClean="0"/>
              <a:t>larify the definition to align with the original agreement (from “it will dynamically share the power between NR and LTE if” to “</a:t>
            </a:r>
            <a:r>
              <a:rPr lang="en-GB" dirty="0"/>
              <a:t>the UE can perform power scaling </a:t>
            </a:r>
            <a:r>
              <a:rPr lang="en-GB" dirty="0" smtClean="0"/>
              <a:t>in</a:t>
            </a:r>
            <a:r>
              <a:rPr lang="en-US" dirty="0" smtClean="0"/>
              <a:t>”)</a:t>
            </a:r>
          </a:p>
          <a:p>
            <a:pPr lvl="2"/>
            <a:r>
              <a:rPr lang="en-US" dirty="0" smtClean="0"/>
              <a:t>Delete “</a:t>
            </a:r>
            <a:r>
              <a:rPr lang="en-GB" dirty="0"/>
              <a:t>P</a:t>
            </a:r>
            <a:r>
              <a:rPr lang="en-GB" baseline="-25000" dirty="0"/>
              <a:t>LTE</a:t>
            </a:r>
            <a:r>
              <a:rPr lang="en-GB" dirty="0"/>
              <a:t> + P</a:t>
            </a:r>
            <a:r>
              <a:rPr lang="en-GB" baseline="-25000" dirty="0"/>
              <a:t>NR</a:t>
            </a:r>
            <a:r>
              <a:rPr lang="en-GB" dirty="0"/>
              <a:t> &gt; P</a:t>
            </a:r>
            <a:r>
              <a:rPr lang="en-GB" baseline="-25000" dirty="0"/>
              <a:t>CMAX</a:t>
            </a:r>
            <a:r>
              <a:rPr lang="en-US" dirty="0" smtClean="0"/>
              <a:t>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0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 an LS to RAN2 to update TS38.306 on UE capability parameter </a:t>
            </a:r>
            <a:r>
              <a:rPr lang="en-US" i="1" dirty="0" err="1" smtClean="0"/>
              <a:t>dynamicPowerSharing</a:t>
            </a:r>
            <a:r>
              <a:rPr lang="en-US" dirty="0" smtClean="0"/>
              <a:t> as following:</a:t>
            </a:r>
          </a:p>
          <a:p>
            <a:endParaRPr lang="en-US" dirty="0"/>
          </a:p>
          <a:p>
            <a:pPr marL="0" indent="0" hangingPunct="0">
              <a:buNone/>
            </a:pPr>
            <a:r>
              <a:rPr lang="en-GB" b="1" i="1" dirty="0" err="1"/>
              <a:t>dynamicPowerSharing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Indicates whether the UE supports dynamic </a:t>
            </a:r>
            <a:r>
              <a:rPr lang="en-US" dirty="0" smtClean="0"/>
              <a:t>EN-DC </a:t>
            </a:r>
            <a:r>
              <a:rPr lang="en-US" dirty="0"/>
              <a:t>power sharing between NR FR1 carriers and the LTE carriers or </a:t>
            </a:r>
            <a:r>
              <a:rPr lang="en-US" dirty="0" smtClean="0"/>
              <a:t>not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GB" dirty="0">
                <a:solidFill>
                  <a:srgbClr val="FF0000"/>
                </a:solidFill>
              </a:rPr>
              <a:t>wherein the UE behaviour is specified in clause 7.6 of TS 38.213 [11</a:t>
            </a:r>
            <a:r>
              <a:rPr lang="en-GB" dirty="0" smtClean="0">
                <a:solidFill>
                  <a:srgbClr val="FF0000"/>
                </a:solidFill>
              </a:rPr>
              <a:t>]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en-US" strike="sngStrike" dirty="0">
                <a:solidFill>
                  <a:srgbClr val="FF0000"/>
                </a:solidFill>
              </a:rPr>
              <a:t>If the UE supports this </a:t>
            </a:r>
            <a:r>
              <a:rPr lang="en-US" strike="sngStrike" dirty="0" smtClean="0">
                <a:solidFill>
                  <a:srgbClr val="FF0000"/>
                </a:solidFill>
              </a:rPr>
              <a:t>capability</a:t>
            </a:r>
            <a:r>
              <a:rPr lang="en-GB" strike="sngStrike" dirty="0" smtClean="0">
                <a:solidFill>
                  <a:srgbClr val="FF0000"/>
                </a:solidFill>
              </a:rPr>
              <a:t>, </a:t>
            </a:r>
            <a:r>
              <a:rPr lang="en-GB" strike="sngStrike" dirty="0">
                <a:solidFill>
                  <a:srgbClr val="FF0000"/>
                </a:solidFill>
              </a:rPr>
              <a:t>the UE can perform power scaling</a:t>
            </a:r>
            <a:r>
              <a:rPr lang="en-US" strike="sngStrike" dirty="0" smtClean="0">
                <a:solidFill>
                  <a:srgbClr val="FF0000"/>
                </a:solidFill>
              </a:rPr>
              <a:t> </a:t>
            </a:r>
            <a:r>
              <a:rPr lang="en-US" strike="sngStrike" dirty="0">
                <a:solidFill>
                  <a:srgbClr val="FF0000"/>
                </a:solidFill>
              </a:rPr>
              <a:t>it will dynamically share the power between NR FR1 and LTE if PLTE + PNR &gt; PCMAX, as specified in TS 38.213 [11].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401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204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Proposal on UE capability dynamicPowerSharing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Seunghee2</dc:creator>
  <cp:keywords>CTPClassification=CTP_NT</cp:keywords>
  <cp:lastModifiedBy>Han, Seunghee</cp:lastModifiedBy>
  <cp:revision>14</cp:revision>
  <dcterms:created xsi:type="dcterms:W3CDTF">2019-08-28T17:06:50Z</dcterms:created>
  <dcterms:modified xsi:type="dcterms:W3CDTF">2019-08-30T08:02:03Z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b510b601-3ce1-4f04-9fdb-982349d4756b</vt:lpwstr>
  </property>
  <property fmtid="{D5CDD505-2E9C-101B-9397-08002B2CF9AE}" pid="3" name="CTP_TimeStamp">
    <vt:lpwstr>2019-08-30 08:01:54Z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