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67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88" autoAdjust="0"/>
    <p:restoredTop sz="94660"/>
  </p:normalViewPr>
  <p:slideViewPr>
    <p:cSldViewPr>
      <p:cViewPr>
        <p:scale>
          <a:sx n="72" d="100"/>
          <a:sy n="72" d="100"/>
        </p:scale>
        <p:origin x="-1140" y="-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2018/8/22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9731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2018/8/22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167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2018/8/22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6377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2018/8/22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6369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2018/8/22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7025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2018/8/22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3123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2018/8/22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2100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2018/8/22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1039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2018/8/22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3134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2018/8/22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3180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2018/8/22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6362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80D190-EF11-4F77-B5BC-32EA7547D32E}" type="datetimeFigureOut">
              <a:rPr kumimoji="1" lang="ja-JP" altLang="en-US" smtClean="0"/>
              <a:t>2018/8/22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2558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WF </a:t>
            </a:r>
            <a:r>
              <a:rPr lang="en-US" altLang="ja-JP" dirty="0"/>
              <a:t>on the use of No-LBT and one-shot LBT for transmissions outside a shared COT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>
                <a:solidFill>
                  <a:schemeClr val="tx1"/>
                </a:solidFill>
              </a:rPr>
              <a:t>Broadcom</a:t>
            </a:r>
            <a:r>
              <a:rPr kumimoji="1" lang="en-US" altLang="ja-JP" dirty="0" smtClean="0">
                <a:solidFill>
                  <a:schemeClr val="tx1"/>
                </a:solidFill>
              </a:rPr>
              <a:t>, </a:t>
            </a:r>
            <a:r>
              <a:rPr kumimoji="1" lang="en-US" altLang="ja-JP" dirty="0" err="1" smtClean="0">
                <a:solidFill>
                  <a:schemeClr val="tx1"/>
                </a:solidFill>
              </a:rPr>
              <a:t>CableLabs</a:t>
            </a:r>
            <a:r>
              <a:rPr kumimoji="1" lang="en-US" altLang="ja-JP" dirty="0" smtClean="0">
                <a:solidFill>
                  <a:schemeClr val="tx1"/>
                </a:solidFill>
              </a:rPr>
              <a:t>, BlackBerry, HPE (Aruba), Ruckus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tabLst>
                <a:tab pos="8788400" algn="r"/>
              </a:tabLst>
            </a:pPr>
            <a:r>
              <a:rPr lang="en-US" altLang="ja-JP" b="1" dirty="0"/>
              <a:t>3GPP TSG RAN WG1 Meeting </a:t>
            </a:r>
            <a:r>
              <a:rPr lang="en-US" altLang="ja-JP" b="1" dirty="0" smtClean="0"/>
              <a:t>#94</a:t>
            </a:r>
            <a:r>
              <a:rPr lang="en-US" altLang="ja-JP" b="1" dirty="0"/>
              <a:t>	R1- </a:t>
            </a:r>
            <a:r>
              <a:rPr lang="en-US" altLang="ja-JP" b="1" dirty="0" smtClean="0"/>
              <a:t>1809821</a:t>
            </a:r>
            <a:endParaRPr lang="ja-JP" altLang="ja-JP" b="1" dirty="0">
              <a:solidFill>
                <a:srgbClr val="FF0000"/>
              </a:solidFill>
            </a:endParaRPr>
          </a:p>
          <a:p>
            <a:r>
              <a:rPr lang="en-GB" altLang="ja-JP" b="1" dirty="0" smtClean="0"/>
              <a:t>Gothenburg, Sweden</a:t>
            </a:r>
            <a:r>
              <a:rPr lang="en-GB" b="1" dirty="0" smtClean="0"/>
              <a:t>, 20</a:t>
            </a:r>
            <a:r>
              <a:rPr lang="en-GB" b="1" baseline="30000" dirty="0" smtClean="0"/>
              <a:t>th</a:t>
            </a:r>
            <a:r>
              <a:rPr lang="en-GB" altLang="ja-JP" b="1" dirty="0" smtClean="0"/>
              <a:t> Aug – 24</a:t>
            </a:r>
            <a:r>
              <a:rPr lang="en-GB" altLang="ja-JP" b="1" baseline="30000" dirty="0" smtClean="0"/>
              <a:t>th</a:t>
            </a:r>
            <a:r>
              <a:rPr lang="en-GB" altLang="ja-JP" b="1" dirty="0" smtClean="0"/>
              <a:t> Aug,2018</a:t>
            </a:r>
            <a:endParaRPr lang="ko-KR" altLang="ko-KR" dirty="0">
              <a:latin typeface="Calibri" panose="020F0502020204030204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3058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dirty="0">
                <a:latin typeface="Calibri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7.2.2.4.1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72573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Background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073427"/>
          </a:xfrm>
        </p:spPr>
        <p:txBody>
          <a:bodyPr>
            <a:normAutofit lnSpcReduction="10000"/>
          </a:bodyPr>
          <a:lstStyle/>
          <a:p>
            <a:pPr lvl="0" algn="just"/>
            <a:r>
              <a:rPr lang="en-US" sz="1800" dirty="0" smtClean="0"/>
              <a:t>Almost all messages in Wi-Fi are transmitted using Cat 4 LBT. These messages include beacons, probe/association request and response messages which are the equivalents of initial access signals/messages in NR-U.</a:t>
            </a:r>
          </a:p>
          <a:p>
            <a:pPr lvl="0" algn="just"/>
            <a:r>
              <a:rPr lang="en-US" sz="1800" dirty="0" smtClean="0"/>
              <a:t>The only messages transmitted in Wi-Fi with 25 us </a:t>
            </a:r>
            <a:r>
              <a:rPr lang="en-US" sz="1800" dirty="0"/>
              <a:t>LBT </a:t>
            </a:r>
            <a:r>
              <a:rPr lang="en-US" sz="1800" dirty="0" smtClean="0"/>
              <a:t>are the </a:t>
            </a:r>
            <a:r>
              <a:rPr lang="en-US" sz="1800" dirty="0"/>
              <a:t>Traffic Indication Map (TIM) and Channel Switch Announcement (CSA) messages </a:t>
            </a:r>
            <a:r>
              <a:rPr lang="en-US" sz="1800" dirty="0" smtClean="0"/>
              <a:t>and the </a:t>
            </a:r>
            <a:r>
              <a:rPr lang="en-US" sz="1800" dirty="0"/>
              <a:t>transmission of such messages is </a:t>
            </a:r>
            <a:r>
              <a:rPr lang="en-US" sz="1800" dirty="0" smtClean="0"/>
              <a:t>significantly </a:t>
            </a:r>
            <a:r>
              <a:rPr lang="en-US" sz="1800" dirty="0"/>
              <a:t>less than 1% per </a:t>
            </a:r>
            <a:r>
              <a:rPr lang="en-US" sz="1800" dirty="0" smtClean="0"/>
              <a:t>AP </a:t>
            </a:r>
            <a:r>
              <a:rPr lang="en-US" sz="1800" dirty="0"/>
              <a:t>(</a:t>
            </a:r>
            <a:r>
              <a:rPr lang="en-US" sz="1800" dirty="0" smtClean="0"/>
              <a:t>reference: </a:t>
            </a:r>
            <a:r>
              <a:rPr lang="en-US" sz="1800" i="1" dirty="0" smtClean="0"/>
              <a:t>LS </a:t>
            </a:r>
            <a:r>
              <a:rPr lang="en-US" sz="1800" i="1" dirty="0"/>
              <a:t>to 3GPP from IEEE 802 </a:t>
            </a:r>
            <a:r>
              <a:rPr lang="en-US" sz="1800" i="1" dirty="0" smtClean="0"/>
              <a:t>LMSC</a:t>
            </a:r>
            <a:r>
              <a:rPr lang="en-US" sz="1800" dirty="0" smtClean="0"/>
              <a:t>, R1-167908). </a:t>
            </a:r>
            <a:endParaRPr lang="en-US" sz="1800" dirty="0"/>
          </a:p>
          <a:p>
            <a:pPr lvl="0" algn="just"/>
            <a:r>
              <a:rPr lang="en-US" sz="1800" dirty="0" smtClean="0"/>
              <a:t>The DRS messages in LAA are transmitted with 25 us LBT and the time duration for their transmission is allowed to be as high as 5% of the total time.</a:t>
            </a:r>
          </a:p>
          <a:p>
            <a:pPr lvl="0" algn="just"/>
            <a:r>
              <a:rPr lang="en-US" sz="1800" dirty="0" smtClean="0"/>
              <a:t>There is evidence that during LAA proceedings, the decision regarding LBT of 25 us for DRS was made under the incorrect impression that Wi-Fi beacons are also transmitted using one-shot LBT of only 25 us.</a:t>
            </a:r>
          </a:p>
          <a:p>
            <a:pPr lvl="0" algn="just"/>
            <a:r>
              <a:rPr lang="en-US" sz="1800" dirty="0" smtClean="0"/>
              <a:t>This incorrectness has been pointed out by IEEE 802.11 through multiple LSs sent to 3GPP RAN1.</a:t>
            </a:r>
          </a:p>
          <a:p>
            <a:pPr lvl="0" algn="just"/>
            <a:r>
              <a:rPr lang="en-US" sz="1800" dirty="0" smtClean="0"/>
              <a:t>In the current RAN1 meeting, some companies have proposed that  messages/signals like RACH </a:t>
            </a:r>
            <a:r>
              <a:rPr lang="en-US" sz="1800" dirty="0"/>
              <a:t>preamble and </a:t>
            </a:r>
            <a:r>
              <a:rPr lang="en-US" sz="1800" dirty="0" err="1"/>
              <a:t>Msg</a:t>
            </a:r>
            <a:r>
              <a:rPr lang="en-US" sz="1800" dirty="0"/>
              <a:t> 3, </a:t>
            </a:r>
            <a:r>
              <a:rPr lang="en-US" sz="1800" dirty="0" smtClean="0"/>
              <a:t>PUCCH, SRS, etc. be </a:t>
            </a:r>
            <a:r>
              <a:rPr lang="en-US" sz="1800" dirty="0"/>
              <a:t>transmitted </a:t>
            </a:r>
            <a:r>
              <a:rPr lang="en-US" sz="1800" dirty="0" smtClean="0"/>
              <a:t>with No-LBT </a:t>
            </a:r>
            <a:r>
              <a:rPr lang="en-US" sz="1800" dirty="0"/>
              <a:t>or with single-shot </a:t>
            </a:r>
            <a:r>
              <a:rPr lang="en-US" sz="1800" dirty="0" smtClean="0"/>
              <a:t>LBT even outside a shared COT.</a:t>
            </a:r>
          </a:p>
          <a:p>
            <a:pPr lvl="0" algn="just"/>
            <a:r>
              <a:rPr lang="en-US" sz="1800" dirty="0" smtClean="0"/>
              <a:t>Such mechanisms will harm fair coexistence with Wi-Fi</a:t>
            </a:r>
          </a:p>
          <a:p>
            <a:pPr lvl="0" algn="just"/>
            <a:endParaRPr lang="en-US" dirty="0" smtClean="0"/>
          </a:p>
          <a:p>
            <a:pPr lvl="0"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03618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0872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No-LBT and one-shot LBT (of 25 us) shall not be used for transmission of any NR-U signals/messages outside of a shared COT.</a:t>
            </a:r>
          </a:p>
          <a:p>
            <a:r>
              <a:rPr lang="en-US" altLang="zh-CN" sz="2000" dirty="0" smtClean="0"/>
              <a:t>Critical messages/signals in NR-U can be transmitted using CAT4 LBT of the highest priority  </a:t>
            </a:r>
            <a:r>
              <a:rPr lang="en-US" altLang="zh-CN" sz="2000" smtClean="0"/>
              <a:t>(smallest priority </a:t>
            </a:r>
            <a:r>
              <a:rPr lang="en-US" altLang="zh-CN" sz="2000" dirty="0" smtClean="0"/>
              <a:t>class).</a:t>
            </a:r>
          </a:p>
          <a:p>
            <a:endParaRPr lang="en-US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33392531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3969</TotalTime>
  <Words>302</Words>
  <Application>Microsoft Office PowerPoint</Application>
  <PresentationFormat>On-screen Show (4:3)</PresentationFormat>
  <Paragraphs>16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​​テーマ</vt:lpstr>
      <vt:lpstr>WF on the use of No-LBT and one-shot LBT for transmissions outside a shared COT</vt:lpstr>
      <vt:lpstr>Background</vt:lpstr>
      <vt:lpstr>Proposal</vt:lpstr>
    </vt:vector>
  </TitlesOfParts>
  <Company>Broadcom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</dc:title>
  <dc:creator>Broadcom</dc:creator>
  <cp:lastModifiedBy>BLR</cp:lastModifiedBy>
  <cp:revision>261</cp:revision>
  <dcterms:created xsi:type="dcterms:W3CDTF">2016-10-06T11:44:35Z</dcterms:created>
  <dcterms:modified xsi:type="dcterms:W3CDTF">2018-08-22T07:56:04Z</dcterms:modified>
</cp:coreProperties>
</file>