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77" r:id="rId3"/>
    <p:sldId id="284" r:id="rId4"/>
    <p:sldId id="286" r:id="rId5"/>
    <p:sldId id="285" r:id="rId6"/>
    <p:sldId id="287" r:id="rId7"/>
    <p:sldId id="28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99526" autoAdjust="0"/>
  </p:normalViewPr>
  <p:slideViewPr>
    <p:cSldViewPr>
      <p:cViewPr varScale="1">
        <p:scale>
          <a:sx n="86" d="100"/>
          <a:sy n="86" d="100"/>
        </p:scale>
        <p:origin x="170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98D90D-981B-47E7-A5CA-870E280CA6A4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E5929F-74B2-4892-A546-3DDE5843FA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937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4113DD-CDE6-48BE-9F90-A24DA613A15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55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2AB38-8417-44A0-B97B-BD2129FF270C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DC675-2CE1-4601-87D9-66F8644129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0612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2276F-0A5E-47C3-A919-EAA8FED10DE3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79540-D71A-46E6-89D6-BF2BF382B4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7360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40033-C752-42EF-846A-B7EF0091C5EC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D83CE-2200-4100-99B6-E75514CFF0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5307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36930-7120-4BD4-B285-3FA900167984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DBA0-0574-47F3-8881-31CFB91368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1607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75AA8-41D1-426D-9594-4FC4B15DE1B1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0713B-E3AC-49E7-9CA8-2545DDA0AF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243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4C1-4B52-49FA-8BAC-673E560C557E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0A5D4-CD65-4783-BA30-BF0075AD1D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6532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8263-0D99-4652-A93B-254FD8FF81D0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A560-D064-4866-9C45-BDEC37B37C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7930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9A019-DEBE-4629-BA1A-03A712CA6812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1EB1D-B612-4E3D-96DA-43AA2578AD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037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7D19A-0C0A-43CD-8EFA-9B78413821D2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85B46-1B0C-461A-9CFB-52E943C23E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506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6F569-129F-4A8D-9B86-3D30F5F4EA85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76AAF-0C77-4985-BD23-49F962AD12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1738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2C73A-3A90-411A-9BF9-B55D59120BB3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54268-9465-48A8-B97F-3C096C207D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768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78861E1-534E-4A89-BC3F-DFC14D159F0D}" type="datetimeFigureOut">
              <a:rPr lang="zh-CN" altLang="en-US"/>
              <a:pPr>
                <a:defRPr/>
              </a:pPr>
              <a:t>2018/5/25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2155648-23E4-4CA4-9C10-CE43D63806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47700" y="22352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k0 for OFDM signal generation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6106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921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WG1 Meeting #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93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               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R1-1807880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Busan, Korea, May 21 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25, 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2018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7.1.1.1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spec, k0 is independently configured and signaled per configured numerology in the cell</a:t>
            </a:r>
          </a:p>
          <a:p>
            <a:pPr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current supported values of k0 are {-6,0,+6}</a:t>
            </a:r>
          </a:p>
          <a:p>
            <a:pPr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next slides, some of the RB configuration cases that cannot be supported by the current spec are shown</a:t>
            </a:r>
          </a:p>
          <a:p>
            <a:pPr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Examples of RB configuration cases not supported by the current spec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105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Note: The red values of k0 are not supported by the current spec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38" y="1828800"/>
            <a:ext cx="8892735" cy="285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28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Examples of RB configuration cases not supported by the current spec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105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Note: The red values of k0 are not supported by the current spec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32" y="1821339"/>
            <a:ext cx="8892735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24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Examples of RB configuration cases not supported by the current spec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5105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Note: The red values of k0 are not supported by the current spec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72" y="1752600"/>
            <a:ext cx="9039728" cy="267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58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Examples of RB configuration cases not supported by the current spec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5105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Note: The red values of k0 are not supported by the current spec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21" y="1676400"/>
            <a:ext cx="9044679" cy="268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40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686800" cy="4830763"/>
          </a:xfrm>
        </p:spPr>
        <p:txBody>
          <a:bodyPr/>
          <a:lstStyle/>
          <a:p>
            <a:r>
              <a:rPr lang="en-US" sz="2800" dirty="0" smtClean="0"/>
              <a:t>The current specification for k0 needs to be fixed.</a:t>
            </a:r>
          </a:p>
          <a:p>
            <a:r>
              <a:rPr lang="en-US" sz="2800" dirty="0" smtClean="0"/>
              <a:t>Companies sharing the same views:</a:t>
            </a:r>
          </a:p>
          <a:p>
            <a:pPr lvl="1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AT&amp;T, Intel, LGE, ITL,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Vivo, CMCC, China Telecom,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708855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19668</TotalTime>
  <Words>207</Words>
  <Application>Microsoft Office PowerPoint</Application>
  <PresentationFormat>On-screen Show (4:3)</PresentationFormat>
  <Paragraphs>23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맑은 고딕</vt:lpstr>
      <vt:lpstr>宋体</vt:lpstr>
      <vt:lpstr>Arial</vt:lpstr>
      <vt:lpstr>Calibri</vt:lpstr>
      <vt:lpstr>Times New Roman</vt:lpstr>
      <vt:lpstr>Office Theme</vt:lpstr>
      <vt:lpstr>k0 for OFDM signal generation</vt:lpstr>
      <vt:lpstr>Background</vt:lpstr>
      <vt:lpstr>Examples of RB configuration cases not supported by the current spec</vt:lpstr>
      <vt:lpstr>Examples of RB configuration cases not supported by the current spec</vt:lpstr>
      <vt:lpstr>Examples of RB configuration cases not supported by the current spec</vt:lpstr>
      <vt:lpstr>Examples of RB configuration cases not supported by the current spec</vt:lpstr>
      <vt:lpstr>Conclusion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Javad Abdoli</cp:lastModifiedBy>
  <cp:revision>921</cp:revision>
  <dcterms:created xsi:type="dcterms:W3CDTF">2010-05-12T23:28:36Z</dcterms:created>
  <dcterms:modified xsi:type="dcterms:W3CDTF">2018-05-25T03:58:53Z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(3)egsRBpm57X6mJSebMu2LGhPrDFfpM2FcRHaB7zF6Whcf2Wqx9zdB5NtwZKsw6xCgM3uTSXPV_x000d_
/KgCTcOPFKc4pAmjjtv0LFbQJ87FGAGvzezlZSuM8Cwd7S6uASwYY6vAqeGtZ4VCv3wrelbm_x000d_
iuYM/stxiy0B0RkXabuHjOV0clphUCPhKyJ+36y1P3z2wyohyq9mebEybt1bbfU1fWXg/fyw_x000d_
ynr5/OLeXIk75Y+B9d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dX1EE/eBJgvypqzMsQKek8inAQovemox/4UmD5JqjNDfz+jMQCjvJ5_x000d_
XPklgJvgwMRMW/uKnvXbYEvGQj+CzELGsrThJNn3DOy9ty0tIyl1LRdTxgdi0xX3aLmZeM5I_x000d_
kWaspuoQGYh62YgFeXVzVeFLf0v0jjXvCK566RqfY5UeOvJ2Dc0vXIOfHUHFdw4ORtGFZTxk_x000d_
vHF1xr7ueAOz+JqymfNg4dR8tHejppVVSew7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p1UJumLAjEzf7a+B/oh50jmHNyvXIayBpZdJ_x000d_
sIgyKQ19L22jVuk7rg7jDb3iBrK/AWTvC5Ljhh/ar+9IH/f8Ez0=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1511510252</vt:lpwstr>
  </property>
</Properties>
</file>