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  <p:sldMasterId id="2147483650" r:id="rId2"/>
    <p:sldMasterId id="2147483651" r:id="rId3"/>
  </p:sldMasterIdLst>
  <p:notesMasterIdLst>
    <p:notesMasterId r:id="rId7"/>
  </p:notesMasterIdLst>
  <p:handoutMasterIdLst>
    <p:handoutMasterId r:id="rId8"/>
  </p:handoutMasterIdLst>
  <p:sldIdLst>
    <p:sldId id="374" r:id="rId4"/>
    <p:sldId id="401" r:id="rId5"/>
    <p:sldId id="402" r:id="rId6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nli" initials="y" lastIdx="0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204" autoAdjust="0"/>
    <p:restoredTop sz="50000" autoAdjust="0"/>
  </p:normalViewPr>
  <p:slideViewPr>
    <p:cSldViewPr snapToGrid="0">
      <p:cViewPr varScale="1">
        <p:scale>
          <a:sx n="85" d="100"/>
          <a:sy n="85" d="100"/>
        </p:scale>
        <p:origin x="1555" y="72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viewProps" Target="viewProps.xml"/><Relationship Id="rId5" Type="http://schemas.openxmlformats.org/officeDocument/2006/relationships/slide" Target="slides/slide2.xml"/><Relationship Id="rId1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3629675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6081480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4373523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WF on </a:t>
            </a:r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  <a:t>beam failure recovery</a:t>
            </a:r>
            <a:endParaRPr lang="en-US" altLang="zh-CN" dirty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19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GB" altLang="zh-CN" sz="2000" dirty="0"/>
              <a:t>3GPP TSG RAN WG1 Meeting #</a:t>
            </a:r>
            <a:r>
              <a:rPr lang="en-GB" altLang="zh-CN" sz="2000" dirty="0" smtClean="0"/>
              <a:t>92bis</a:t>
            </a:r>
            <a:r>
              <a:rPr lang="en-GB" altLang="zh-CN" sz="2000" dirty="0"/>
              <a:t>		</a:t>
            </a:r>
            <a:r>
              <a:rPr lang="en-GB" altLang="zh-CN" sz="2000"/>
              <a:t>	</a:t>
            </a:r>
            <a:r>
              <a:rPr lang="en-GB" altLang="zh-CN" sz="2000" smtClean="0"/>
              <a:t>R1-1805675</a:t>
            </a:r>
            <a:endParaRPr lang="zh-CN" altLang="zh-CN" sz="2000" dirty="0"/>
          </a:p>
          <a:p>
            <a:r>
              <a:rPr lang="en-GB" altLang="zh-CN" sz="2000" dirty="0" err="1"/>
              <a:t>Sanya</a:t>
            </a:r>
            <a:r>
              <a:rPr lang="en-GB" altLang="zh-CN" sz="2000" dirty="0"/>
              <a:t>, China, April 16</a:t>
            </a:r>
            <a:r>
              <a:rPr lang="en-GB" altLang="zh-CN" sz="2000" baseline="30000" dirty="0"/>
              <a:t>th</a:t>
            </a:r>
            <a:r>
              <a:rPr lang="en-GB" altLang="zh-CN" sz="2000" dirty="0"/>
              <a:t> – 20</a:t>
            </a:r>
            <a:r>
              <a:rPr lang="en-GB" altLang="zh-CN" sz="2000" baseline="30000" dirty="0"/>
              <a:t>th</a:t>
            </a:r>
            <a:r>
              <a:rPr lang="en-GB" altLang="zh-CN" sz="2000" dirty="0"/>
              <a:t>, 2018 </a:t>
            </a:r>
            <a:endParaRPr lang="zh-CN" altLang="zh-CN" sz="2000" dirty="0"/>
          </a:p>
          <a:p>
            <a:pPr>
              <a:spcBef>
                <a:spcPct val="20000"/>
              </a:spcBef>
              <a:defRPr/>
            </a:pPr>
            <a:endParaRPr lang="en-US" altLang="zh-CN" sz="2000" dirty="0" smtClean="0"/>
          </a:p>
          <a:p>
            <a:r>
              <a:rPr lang="x-none" altLang="zh-CN" sz="2000" dirty="0" smtClean="0"/>
              <a:t>Agenda Item:	</a:t>
            </a:r>
            <a:r>
              <a:rPr lang="en-US" altLang="zh-CN" sz="2000" dirty="0" smtClean="0"/>
              <a:t>7</a:t>
            </a:r>
            <a:r>
              <a:rPr lang="x-none" altLang="zh-CN" sz="2000" dirty="0" smtClean="0"/>
              <a:t>.</a:t>
            </a:r>
            <a:r>
              <a:rPr lang="en-US" altLang="zh-CN" sz="2000" dirty="0" smtClean="0"/>
              <a:t>1</a:t>
            </a:r>
            <a:r>
              <a:rPr lang="x-none" altLang="zh-CN" sz="2000" dirty="0" smtClean="0"/>
              <a:t>.</a:t>
            </a:r>
            <a:r>
              <a:rPr lang="en-US" altLang="zh-CN" sz="2000" dirty="0" smtClean="0"/>
              <a:t>2.2.4</a:t>
            </a:r>
            <a:endParaRPr lang="en-GB" altLang="zh-CN" sz="2400" dirty="0" smtClean="0"/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291975"/>
            <a:ext cx="6863763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it-IT" sz="2000" dirty="0" smtClean="0"/>
              <a:t>Samsung, CATT, Intel, MediaTek, </a:t>
            </a:r>
            <a:r>
              <a:rPr lang="en-US" altLang="it-IT" sz="2000" dirty="0"/>
              <a:t>OPPO, </a:t>
            </a:r>
            <a:r>
              <a:rPr lang="en-US" altLang="it-IT" sz="2000" dirty="0" err="1" smtClean="0"/>
              <a:t>Spreadtrum</a:t>
            </a:r>
            <a:r>
              <a:rPr lang="en-US" altLang="it-IT" sz="2000" dirty="0" smtClean="0"/>
              <a:t>, </a:t>
            </a:r>
            <a:r>
              <a:rPr lang="en-GB" sz="2000" dirty="0" smtClean="0"/>
              <a:t>ASUSTEK,</a:t>
            </a:r>
            <a:r>
              <a:rPr lang="en-US" altLang="it-IT" sz="2000" dirty="0" smtClean="0"/>
              <a:t> NEC, </a:t>
            </a:r>
            <a:r>
              <a:rPr lang="en-GB" sz="2000" dirty="0" err="1" smtClean="0"/>
              <a:t>InterDigital</a:t>
            </a:r>
            <a:r>
              <a:rPr lang="en-GB" sz="2000" dirty="0" smtClean="0"/>
              <a:t>,</a:t>
            </a:r>
            <a:r>
              <a:rPr lang="en-US" altLang="it-IT" sz="2000" dirty="0"/>
              <a:t> </a:t>
            </a:r>
            <a:r>
              <a:rPr lang="en-US" altLang="it-IT" sz="2000" dirty="0" smtClean="0"/>
              <a:t>Qualcomm, ZTE, </a:t>
            </a:r>
            <a:r>
              <a:rPr lang="en-US" altLang="it-IT" sz="2000" dirty="0" err="1" smtClean="0"/>
              <a:t>Sanechips</a:t>
            </a:r>
            <a:r>
              <a:rPr lang="en-US" altLang="it-IT" sz="2000" dirty="0" smtClean="0"/>
              <a:t>, Huawei, </a:t>
            </a:r>
            <a:r>
              <a:rPr lang="en-US" altLang="it-IT" sz="2000" dirty="0" err="1" smtClean="0"/>
              <a:t>HiSilicon</a:t>
            </a:r>
            <a:r>
              <a:rPr lang="en-US" altLang="it-IT" sz="2000" dirty="0" smtClean="0"/>
              <a:t>,</a:t>
            </a:r>
            <a:r>
              <a:rPr lang="en-GB" sz="2000" dirty="0" smtClean="0"/>
              <a:t> </a:t>
            </a:r>
            <a:r>
              <a:rPr lang="en-GB" sz="2000" dirty="0" smtClean="0"/>
              <a:t>CHTTL,CMCC</a:t>
            </a:r>
            <a:endParaRPr lang="en-US" altLang="it-IT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Background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 agreed that the CORESET-BFR is configured as dedicated CORESET to receive beam failure recovery request reposes.</a:t>
            </a:r>
          </a:p>
          <a:p>
            <a:pPr lvl="1"/>
            <a:r>
              <a:rPr lang="en-US" dirty="0" smtClean="0"/>
              <a:t>A dedicated search space is defined for and one-to-one mapped to CORESET-BFR 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The UE monitors CORESET-BFR for </a:t>
            </a:r>
            <a:r>
              <a:rPr lang="en-US" dirty="0" err="1" smtClean="0"/>
              <a:t>gNB’s</a:t>
            </a:r>
            <a:r>
              <a:rPr lang="en-US" dirty="0" smtClean="0"/>
              <a:t> response only after sending beam failure recovery request on CFRA channel.  The UE would assume to use </a:t>
            </a:r>
            <a:r>
              <a:rPr lang="en-US" dirty="0" err="1" smtClean="0"/>
              <a:t>q</a:t>
            </a:r>
            <a:r>
              <a:rPr lang="en-US" baseline="-25000" dirty="0" err="1" smtClean="0"/>
              <a:t>new</a:t>
            </a:r>
            <a:r>
              <a:rPr lang="en-US" dirty="0" smtClean="0"/>
              <a:t> as the QCL assumption to monitor PDCCH in CORESET-BFR and </a:t>
            </a:r>
            <a:r>
              <a:rPr lang="en-US" dirty="0" err="1" smtClean="0"/>
              <a:t>q</a:t>
            </a:r>
            <a:r>
              <a:rPr lang="en-US" baseline="-25000" dirty="0" err="1" smtClean="0"/>
              <a:t>new</a:t>
            </a:r>
            <a:r>
              <a:rPr lang="en-US" dirty="0" smtClean="0"/>
              <a:t> is dynamically determined during beam failure recovery procedure.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30294" t="35098" r="7941" b="52876"/>
          <a:stretch/>
        </p:blipFill>
        <p:spPr>
          <a:xfrm>
            <a:off x="177800" y="1846728"/>
            <a:ext cx="8910918" cy="975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76441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7800" y="-1"/>
            <a:ext cx="8523288" cy="1048871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Proposal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463" y="1353671"/>
            <a:ext cx="8877300" cy="4866154"/>
          </a:xfrm>
        </p:spPr>
        <p:txBody>
          <a:bodyPr/>
          <a:lstStyle/>
          <a:p>
            <a:r>
              <a:rPr lang="en-US" sz="2400" dirty="0" smtClean="0"/>
              <a:t>CORESET-BFR is not configured with </a:t>
            </a:r>
            <a:r>
              <a:rPr lang="en-US" sz="2400" i="1" dirty="0" err="1" smtClean="0"/>
              <a:t>TCIStates_PDCCH</a:t>
            </a:r>
            <a:r>
              <a:rPr lang="en-US" sz="2400" dirty="0" smtClean="0"/>
              <a:t>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960600439"/>
      </p:ext>
    </p:extLst>
  </p:cSld>
  <p:clrMapOvr>
    <a:masterClrMapping/>
  </p:clrMapOvr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27055</TotalTime>
  <Words>126</Words>
  <Application>Microsoft Office PowerPoint</Application>
  <PresentationFormat>On-screen Show (4:3)</PresentationFormat>
  <Paragraphs>16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宋体</vt:lpstr>
      <vt:lpstr>Arial</vt:lpstr>
      <vt:lpstr>Calibri</vt:lpstr>
      <vt:lpstr>FinalPowerpoint</vt:lpstr>
      <vt:lpstr>Custom Design</vt:lpstr>
      <vt:lpstr>1_Custom Design</vt:lpstr>
      <vt:lpstr>WF on beam failure recovery</vt:lpstr>
      <vt:lpstr>Background</vt:lpstr>
      <vt:lpstr>Proposal </vt:lpstr>
    </vt:vector>
  </TitlesOfParts>
  <Company>Texas Instruments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keywords>CTPClassification=CTP_PUBLIC:VisualMarkings=, CTPClassification=CTP_NT</cp:keywords>
  <cp:lastModifiedBy>Li Guo</cp:lastModifiedBy>
  <cp:revision>2552</cp:revision>
  <dcterms:created xsi:type="dcterms:W3CDTF">2007-12-19T20:51:45Z</dcterms:created>
  <dcterms:modified xsi:type="dcterms:W3CDTF">2018-04-20T00:02:20Z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C:\Users\v.chandrasek\AppData\Local\Microsoft\Windows\INetCache\Content.Outlook\WIB6HT90\R1-171xxxx WF on DL beam indication_ZTE_v2.pptx</vt:lpwstr>
  </property>
  <property fmtid="{D5CDD505-2E9C-101B-9397-08002B2CF9AE}" pid="4" name="TitusGUID">
    <vt:lpwstr>4ad3ce59-8526-4aaf-bea6-72a1733c414a</vt:lpwstr>
  </property>
  <property fmtid="{D5CDD505-2E9C-101B-9397-08002B2CF9AE}" pid="5" name="CTP_TimeStamp">
    <vt:lpwstr>2018-04-17 00:16:56Z</vt:lpwstr>
  </property>
  <property fmtid="{D5CDD505-2E9C-101B-9397-08002B2CF9AE}" pid="6" name="CTP_BU">
    <vt:lpwstr>NA</vt:lpwstr>
  </property>
  <property fmtid="{D5CDD505-2E9C-101B-9397-08002B2CF9AE}" pid="7" name="CTP_IDSID">
    <vt:lpwstr>NA</vt:lpwstr>
  </property>
  <property fmtid="{D5CDD505-2E9C-101B-9397-08002B2CF9AE}" pid="8" name="CTP_WWID">
    <vt:lpwstr>NA</vt:lpwstr>
  </property>
  <property fmtid="{D5CDD505-2E9C-101B-9397-08002B2CF9AE}" pid="9" name="_2015_ms_pID_725343">
    <vt:lpwstr>(3)JlP8jlR5NaKEi7sDf/K1JEDYtsuu3wNCTNcE6SDSilW8R+LndQPHBquzzxTTU/+t5nXHTVuP
kneaEPLorv/ksmMpWs7Kznr+F07c/LJmEvFan9v9ldCsxnzYY59ZYv3UdAI4Y1k/V/zpd8lg
Fn+QZ0YEr5s55dhDpjheu6HxVQR5Oit4iRlRY4JEkERDV/+QREgwK2PClclC1FXw63biLtWx
N6iQT9pFq+XnycgqEN</vt:lpwstr>
  </property>
  <property fmtid="{D5CDD505-2E9C-101B-9397-08002B2CF9AE}" pid="10" name="_2015_ms_pID_7253431">
    <vt:lpwstr>As5irnAEnp2Etdkp12PeESnSZEMtyWQI+7Sygrjkfdi5+G19lVFuRF
NA9L4d8Q1eI1/P1AYZ18lfeJwv35t/fWub5eVoNhkMI5RfH8gQYgOZAI/vkdcwcEQyfyMohG
iteCqhpD58QftDoQuOYkVXTRA6lc72WHmsXZCL273uOw0gr6V2CUacQhnw40OlaiDLQhdF7f
CFW4ANuS6RJKomeCq0prdoe/isJ3UIvDtrOC</vt:lpwstr>
  </property>
  <property fmtid="{D5CDD505-2E9C-101B-9397-08002B2CF9AE}" pid="11" name="_2015_ms_pID_7253432">
    <vt:lpwstr>8Q==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1523869335</vt:lpwstr>
  </property>
  <property fmtid="{D5CDD505-2E9C-101B-9397-08002B2CF9AE}" pid="16" name="CTPClassification">
    <vt:lpwstr>CTP_NT</vt:lpwstr>
  </property>
</Properties>
</file>