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7" r:id="rId4"/>
    <p:sldId id="27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6" autoAdjust="0"/>
  </p:normalViewPr>
  <p:slideViewPr>
    <p:cSldViewPr>
      <p:cViewPr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17-Apr-18</a:t>
            </a:fld>
            <a:endParaRPr lang="en-US" altLang="en-US"/>
          </a:p>
        </p:txBody>
      </p:sp>
      <p:sp>
        <p:nvSpPr>
          <p:cNvPr id="4" name="Slide Image Placeholder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Summary of MSG3 timing discussion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US" altLang="ko-KR" sz="1800" b="1" dirty="0"/>
              <a:t>3GPP TSG RAN WG1 Meeting #92bis               		</a:t>
            </a:r>
            <a:r>
              <a:rPr lang="en-US" altLang="ko-KR" sz="1800" b="1"/>
              <a:t>                        R1-1805634</a:t>
            </a:r>
            <a:endParaRPr lang="en-US" altLang="ko-KR" sz="1800" b="1" dirty="0"/>
          </a:p>
          <a:p>
            <a:pPr algn="just">
              <a:buNone/>
            </a:pPr>
            <a:r>
              <a:rPr lang="en-US" altLang="ko-KR" sz="1800" b="1" dirty="0" err="1"/>
              <a:t>Sanya</a:t>
            </a:r>
            <a:r>
              <a:rPr lang="en-US" altLang="ko-KR" sz="1800" b="1" dirty="0"/>
              <a:t>, China, April 16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– 20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, 2018 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7.1.1.4.2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MSG3 PUSCH timing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The slot for transmitting MSG3 PUSCH is missing in 38.213</a:t>
            </a:r>
          </a:p>
          <a:p>
            <a:r>
              <a:rPr lang="en-US" dirty="0"/>
              <a:t>Add text similar as in LTE along the lines of:</a:t>
            </a:r>
          </a:p>
          <a:p>
            <a:pPr lvl="1"/>
            <a:r>
              <a:rPr lang="en-US" dirty="0"/>
              <a:t>If a PDSCH with random access response is received in slot n, the UE shall transmit an UL-SCH transport block in slot  </a:t>
            </a:r>
            <a:r>
              <a:rPr lang="en-US" dirty="0" err="1"/>
              <a:t>n+X</a:t>
            </a:r>
            <a:r>
              <a:rPr lang="en-US" dirty="0"/>
              <a:t>, where X&gt;N1+N2+L2+TA</a:t>
            </a:r>
          </a:p>
          <a:p>
            <a:r>
              <a:rPr lang="en-US" dirty="0"/>
              <a:t>Decide on the value of X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Already agreed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RAN1#92 agreed to include MSG3 PUSCH time domain resource assignment in UL grant in RAR</a:t>
            </a:r>
          </a:p>
          <a:p>
            <a:r>
              <a:rPr lang="en-US" sz="2800" dirty="0"/>
              <a:t>For normal PUSCH</a:t>
            </a:r>
          </a:p>
          <a:p>
            <a:pPr lvl="1"/>
            <a:r>
              <a:rPr lang="en-US" sz="2400" dirty="0"/>
              <a:t>Slot for PUSCH transmission is given by slot delay K2</a:t>
            </a:r>
          </a:p>
          <a:p>
            <a:pPr lvl="1"/>
            <a:r>
              <a:rPr lang="en-US" sz="2400" dirty="0"/>
              <a:t>K2 is given by table </a:t>
            </a:r>
            <a:r>
              <a:rPr lang="en-US" sz="2400" dirty="0" err="1"/>
              <a:t>pusch-AllocationList</a:t>
            </a:r>
            <a:endParaRPr lang="en-US" sz="2400" dirty="0"/>
          </a:p>
          <a:p>
            <a:pPr lvl="2"/>
            <a:r>
              <a:rPr lang="en-US" sz="2000" dirty="0"/>
              <a:t>Time domain resource assignment in DCI indicates entry in table to be used</a:t>
            </a:r>
          </a:p>
          <a:p>
            <a:pPr lvl="2"/>
            <a:r>
              <a:rPr lang="en-US" sz="2000" dirty="0"/>
              <a:t>Default table in specification to be agreed</a:t>
            </a:r>
          </a:p>
          <a:p>
            <a:pPr lvl="2"/>
            <a:r>
              <a:rPr lang="en-US" sz="2000" dirty="0"/>
              <a:t>RAN1 has requested RAN2 to have the possibility RMSI overwrite default table</a:t>
            </a:r>
          </a:p>
          <a:p>
            <a:pPr lvl="2"/>
            <a:r>
              <a:rPr lang="en-US" sz="2000" dirty="0"/>
              <a:t>UEs can be configured with UE specific table</a:t>
            </a:r>
          </a:p>
          <a:p>
            <a:pPr lvl="1"/>
            <a:r>
              <a:rPr lang="en-US" sz="2400" dirty="0"/>
              <a:t>K2 can take values of 0,1,2,3,4,5,6,7,8,10,16,20,32 slots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6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E72D8-4469-4B8C-9E45-4B81A1AAD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Proposal for working assumption:</a:t>
            </a:r>
          </a:p>
          <a:p>
            <a:pPr lvl="1"/>
            <a:r>
              <a:rPr lang="en-US" sz="2400" dirty="0"/>
              <a:t>For the MSG3 PUSCH time domain resource assignment in RAR, the UE uses the default table or table indicated by RMSI for MSG3 PUSCH for the value of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lvl="2"/>
            <a:r>
              <a:rPr lang="en-US" sz="2000" dirty="0"/>
              <a:t>Note:  FFS: Numerology for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dirty="0"/>
          </a:p>
          <a:p>
            <a:pPr lvl="1"/>
            <a:r>
              <a:rPr lang="en-US" sz="2400" dirty="0"/>
              <a:t>Additional delay is added to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/>
              <a:t> to account for N1+L2. The delay is subcarrier specific and given by the specification</a:t>
            </a:r>
          </a:p>
          <a:p>
            <a:pPr lvl="2"/>
            <a:r>
              <a:rPr lang="en-US" sz="2000" dirty="0"/>
              <a:t>Note: If Msg2 and Msg3 have different SCS, value of N1 – in terms of absolute time - are determined by lower SCS between Msg2 and Msg3</a:t>
            </a:r>
          </a:p>
          <a:p>
            <a:pPr lvl="1"/>
            <a:r>
              <a:rPr lang="en-US" sz="2400" dirty="0"/>
              <a:t>Note: Working assumption can be revisited once default table and/or support for RMSI signaling has been decided</a:t>
            </a:r>
          </a:p>
          <a:p>
            <a:pPr lvl="1"/>
            <a:endParaRPr lang="en-US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D72059D-9C0B-489A-B6D8-0F9D055F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48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Malgun Gothic</vt:lpstr>
      <vt:lpstr>Arial</vt:lpstr>
      <vt:lpstr>Calibri</vt:lpstr>
      <vt:lpstr>Times New Roman</vt:lpstr>
      <vt:lpstr>Office Theme</vt:lpstr>
      <vt:lpstr>Microsoft Equation 3.0</vt:lpstr>
      <vt:lpstr>Summary of MSG3 timing discussion</vt:lpstr>
      <vt:lpstr>MSG3 PUSCH timing</vt:lpstr>
      <vt:lpstr>Already agreed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2018-02-28T13:10:42Z</dcterms:created>
  <dcterms:modified xsi:type="dcterms:W3CDTF">2018-04-18T02:56:31Z</dcterms:modified>
</cp:coreProperties>
</file>