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8"/>
  </p:notesMasterIdLst>
  <p:handoutMasterIdLst>
    <p:handoutMasterId r:id="rId9"/>
  </p:handoutMasterIdLst>
  <p:sldIdLst>
    <p:sldId id="614" r:id="rId5"/>
    <p:sldId id="625" r:id="rId6"/>
    <p:sldId id="624" r:id="rId7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1" autoAdjust="0"/>
    <p:restoredTop sz="99757" autoAdjust="0"/>
  </p:normalViewPr>
  <p:slideViewPr>
    <p:cSldViewPr>
      <p:cViewPr varScale="1">
        <p:scale>
          <a:sx n="122" d="100"/>
          <a:sy n="122" d="100"/>
        </p:scale>
        <p:origin x="-996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2018-04-17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4/17/2018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75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0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31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287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153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12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898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42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7099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2103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967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912E0-DA59-4F0F-9214-D1A25966A030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8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910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/>
              <a:t>3GPP TSG RAN WG1 Meeting #92	</a:t>
            </a:r>
            <a:r>
              <a:rPr lang="en-GB" sz="2000" b="1" dirty="0" smtClean="0"/>
              <a:t>			</a:t>
            </a:r>
            <a:r>
              <a:rPr lang="en-GB" sz="2000" b="1" i="1" dirty="0" smtClean="0"/>
              <a:t>R1-1805605</a:t>
            </a:r>
          </a:p>
          <a:p>
            <a:r>
              <a:rPr lang="en-GB" sz="2000" b="1" dirty="0" err="1" smtClean="0"/>
              <a:t>Sanya</a:t>
            </a:r>
            <a:r>
              <a:rPr lang="en-GB" sz="2000" b="1" dirty="0" smtClean="0"/>
              <a:t>, China, April 16th – April 20th, 2018</a:t>
            </a:r>
            <a:endParaRPr lang="en-US" sz="2000" dirty="0" smtClean="0"/>
          </a:p>
          <a:p>
            <a:r>
              <a:rPr kumimoji="1" lang="en-US" altLang="ja-JP" sz="2000" b="1" dirty="0" smtClean="0"/>
              <a:t>Agenda </a:t>
            </a:r>
            <a:r>
              <a:rPr kumimoji="1" lang="en-US" altLang="ja-JP" sz="2000" b="1" dirty="0"/>
              <a:t>item: </a:t>
            </a:r>
            <a:r>
              <a:rPr kumimoji="1" lang="en-US" altLang="ja-JP" sz="2000" b="1" dirty="0" smtClean="0"/>
              <a:t>7.1.1.2.2</a:t>
            </a:r>
            <a:endParaRPr kumimoji="1"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132856"/>
            <a:ext cx="9252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0" hangingPunct="0"/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RMSI CORESET Configuration Tables for SS SCS = 15 kHz and min CH BW = 10 MHz</a:t>
            </a:r>
            <a:endParaRPr 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27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649921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Proposal 1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If RAN4 remains the current design of SS raster for band n41, and refuses to </a:t>
            </a:r>
            <a:r>
              <a:rPr lang="en-US" sz="1800" dirty="0"/>
              <a:t>reuse CORESET configuration </a:t>
            </a:r>
            <a:r>
              <a:rPr lang="en-US" sz="1800" dirty="0" smtClean="0"/>
              <a:t>tables for </a:t>
            </a:r>
            <a:r>
              <a:rPr lang="en-US" sz="1800" dirty="0"/>
              <a:t>frequency bands</a:t>
            </a:r>
            <a:r>
              <a:rPr lang="en-GB" sz="1800" dirty="0"/>
              <a:t> with minimum channel bandwidth 5</a:t>
            </a:r>
            <a:r>
              <a:rPr lang="en-GB" sz="1800" dirty="0" smtClean="0"/>
              <a:t> </a:t>
            </a:r>
            <a:r>
              <a:rPr lang="en-GB" sz="1800" dirty="0"/>
              <a:t>MHz</a:t>
            </a:r>
            <a:r>
              <a:rPr lang="en-US" sz="1800" dirty="0" smtClean="0"/>
              <a:t>, </a:t>
            </a:r>
            <a:r>
              <a:rPr lang="en-US" sz="1800" dirty="0" smtClean="0"/>
              <a:t>add the following CORESET configuration table </a:t>
            </a:r>
            <a:r>
              <a:rPr lang="en-GB" sz="1800" dirty="0" smtClean="0"/>
              <a:t>for {SS/PBCH block, PDCCH} subcarrier spacing being {15, 15} kHz</a:t>
            </a:r>
            <a:r>
              <a:rPr lang="en-US" sz="1800" dirty="0" smtClean="0"/>
              <a:t> for frequency bands</a:t>
            </a:r>
            <a:r>
              <a:rPr lang="en-GB" sz="1800" dirty="0" smtClean="0"/>
              <a:t> with minimum channel bandwidth 10 MHz</a:t>
            </a:r>
            <a:endParaRPr lang="en-GB" sz="1400" dirty="0" smtClean="0"/>
          </a:p>
          <a:p>
            <a:endParaRPr lang="en-US" sz="18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4880" y="1916832"/>
            <a:ext cx="9361040" cy="505732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b="1" dirty="0"/>
              <a:t>Table </a:t>
            </a:r>
            <a:r>
              <a:rPr lang="en-GB" sz="1800" b="1" dirty="0" smtClean="0"/>
              <a:t>13-X: </a:t>
            </a:r>
            <a:r>
              <a:rPr lang="en-GB" sz="1800" b="1" dirty="0"/>
              <a:t>Set of resource blocks and slot symbols of control resource set for Type0-PDCCH search space when {SS/PBCH block, PDCCH} subcarrier spacing is {15, 15} kHz</a:t>
            </a:r>
            <a:r>
              <a:rPr lang="en-US" sz="1800" b="1" dirty="0"/>
              <a:t> for frequency bands</a:t>
            </a:r>
            <a:r>
              <a:rPr lang="en-GB" sz="1800" b="1" dirty="0"/>
              <a:t> with minimum channel bandwidth </a:t>
            </a:r>
            <a:r>
              <a:rPr lang="en-GB" sz="1800" b="1" dirty="0" smtClean="0"/>
              <a:t>10 </a:t>
            </a:r>
            <a:r>
              <a:rPr lang="en-GB" sz="1800" b="1" dirty="0"/>
              <a:t>MHz</a:t>
            </a:r>
            <a:endParaRPr lang="en-US" sz="18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255646"/>
              </p:ext>
            </p:extLst>
          </p:nvPr>
        </p:nvGraphicFramePr>
        <p:xfrm>
          <a:off x="560512" y="2924944"/>
          <a:ext cx="8915400" cy="354808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4796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SS/PBCH block and control resource set multiplexing pattern 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Number of RBs 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Number of Symbols  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Offset (RBs) 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 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5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811054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Proposal </a:t>
            </a:r>
            <a:r>
              <a:rPr lang="en-US" sz="2400" dirty="0" smtClean="0"/>
              <a:t>2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 smtClean="0"/>
              <a:t>Send </a:t>
            </a:r>
            <a:r>
              <a:rPr lang="en-GB" sz="1800" dirty="0"/>
              <a:t>an LS to RAN4 asking whether there is a need for adding another CORESET configuration table for {SS/PBCH block, PDCCH} subcarrier spacing being {15, 30} kHz</a:t>
            </a:r>
            <a:r>
              <a:rPr lang="en-US" sz="1800" dirty="0"/>
              <a:t> for frequency bands</a:t>
            </a:r>
            <a:r>
              <a:rPr lang="en-GB" sz="1800" dirty="0"/>
              <a:t> with minimum channel bandwidth 10 </a:t>
            </a:r>
            <a:r>
              <a:rPr lang="en-GB" sz="1800" dirty="0" err="1" smtClean="0"/>
              <a:t>MHz.</a:t>
            </a:r>
            <a:r>
              <a:rPr lang="en-GB" sz="1800" dirty="0" smtClean="0"/>
              <a:t> </a:t>
            </a:r>
          </a:p>
          <a:p>
            <a:pPr lvl="1"/>
            <a:r>
              <a:rPr lang="en-GB" sz="1400" dirty="0" smtClean="0"/>
              <a:t>If RAN4 sees the need, add </a:t>
            </a:r>
            <a:r>
              <a:rPr lang="en-GB" sz="1400" dirty="0"/>
              <a:t>the </a:t>
            </a:r>
            <a:r>
              <a:rPr lang="en-GB" sz="1400" dirty="0" smtClean="0"/>
              <a:t>following CORESET </a:t>
            </a:r>
            <a:r>
              <a:rPr lang="en-GB" sz="1400" dirty="0"/>
              <a:t>configuration table for {SS/PBCH block, PDCCH} subcarrier spacing being {15, 30} kHz for frequency bands with minimum channel bandwidth 10 </a:t>
            </a:r>
            <a:r>
              <a:rPr lang="en-GB" sz="1400" dirty="0" err="1"/>
              <a:t>MHz.</a:t>
            </a:r>
            <a:endParaRPr lang="en-GB" sz="1400" dirty="0"/>
          </a:p>
          <a:p>
            <a:endParaRPr lang="en-US" sz="18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4880" y="2060848"/>
            <a:ext cx="9361040" cy="469728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b="1" dirty="0"/>
              <a:t>Table </a:t>
            </a:r>
            <a:r>
              <a:rPr lang="en-GB" sz="1800" b="1" dirty="0" smtClean="0"/>
              <a:t>13-Y: </a:t>
            </a:r>
            <a:r>
              <a:rPr lang="en-GB" sz="1800" b="1" dirty="0"/>
              <a:t>Set of resource blocks and slot symbols of control resource set for Type0-PDCCH search space when {SS/PBCH block, PDCCH} subcarrier spacing is {15, </a:t>
            </a:r>
            <a:r>
              <a:rPr lang="en-GB" sz="1800" b="1" dirty="0" smtClean="0"/>
              <a:t>30} </a:t>
            </a:r>
            <a:r>
              <a:rPr lang="en-GB" sz="1800" b="1" dirty="0"/>
              <a:t>kHz</a:t>
            </a:r>
            <a:r>
              <a:rPr lang="en-US" sz="1800" b="1" dirty="0"/>
              <a:t> for frequency bands</a:t>
            </a:r>
            <a:r>
              <a:rPr lang="en-GB" sz="1800" b="1" dirty="0"/>
              <a:t> with minimum channel bandwidth </a:t>
            </a:r>
            <a:r>
              <a:rPr lang="en-GB" sz="1800" b="1" dirty="0" smtClean="0"/>
              <a:t>10 </a:t>
            </a:r>
            <a:r>
              <a:rPr lang="en-GB" sz="1800" b="1" dirty="0"/>
              <a:t>MHz</a:t>
            </a:r>
            <a:endParaRPr lang="en-US" sz="1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615854"/>
              </p:ext>
            </p:extLst>
          </p:nvPr>
        </p:nvGraphicFramePr>
        <p:xfrm>
          <a:off x="646112" y="3068960"/>
          <a:ext cx="8915400" cy="347608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4699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SS/PBCH block and control resource set multiplexing pattern 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Number of RBs 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Number of Symbols  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Offset (RBs) </a:t>
                      </a:r>
                      <a:endParaRPr lang="en-US" sz="1000" b="1" dirty="0">
                        <a:effectLst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 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83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Pattern 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94829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6D65E4F-B796-48EA-912B-80164599CC00}">
  <ds:schemaRefs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dcmitype/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45315</TotalTime>
  <Words>487</Words>
  <Application>Microsoft Office PowerPoint</Application>
  <PresentationFormat>A4 Paper (210x297 mm)</PresentationFormat>
  <Paragraphs>182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Proposal 1</vt:lpstr>
      <vt:lpstr>Proposal 2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Hongbo Si</cp:lastModifiedBy>
  <cp:revision>1276</cp:revision>
  <dcterms:created xsi:type="dcterms:W3CDTF">2011-04-07T04:52:51Z</dcterms:created>
  <dcterms:modified xsi:type="dcterms:W3CDTF">2018-04-18T02:08:27Z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D:\work-item\Literature Review\标准文档\5G 3GPP meetings\#NR-Adhoc_Vancouver_201801\workplan\CC\20170817 Pre-RAN1 AT&amp;T-Samsung.pptx</vt:lpwstr>
  </property>
  <property fmtid="{5C58129F-E5B8-477A-9B38-B3E54BFA04C8}" pid="2">
    <vt:lpwstr>DD2D86356A0C11F9A58E69E87A25F5CE7C3B582FC62B260DFFD2D32173B749A2</vt:lpwstr>
  </property>
</Properties>
</file>