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38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ACB7C-EAEC-4D35-AD0D-841521964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3FA736-800D-45F3-84B5-4612DEB1EA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1F925-E7F9-41CB-8F76-0C9C3E5E0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37229-BF72-4449-BB99-0C92BD133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C89E2-7ED8-49BF-9D1D-52BE0330A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3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1DE4-EAFD-49A4-BEE1-BA3636EE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80A5FF-ADD8-4417-A786-E4DE6F7C9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3BFC49-971B-4C53-9EFA-817E7BC9E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A8723-FDD4-40A4-B0D2-2478A4651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58E192-54BB-49F7-B3A8-057201F16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92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252D6F-E6E3-4FED-A389-4C2B60CDAB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C71190-3CEE-4E55-8106-4E051405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FE4C7-F8DB-45B0-884B-6BFDE0EC7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367335-AC34-4B09-B4C2-0F8F4693B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B5A0B1-076C-461D-88A5-1D1882E11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898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CAE91-685F-4277-B64A-0ED09910E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8F1734-D4A0-48E8-81C2-FC91A9290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5E0A7-8063-4BEB-9FE7-82D216E76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29061-1E75-424A-87D5-EF7AC4561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DBDB8-3C7D-417B-A0F5-5AD12C135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228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636A8-2CE5-4412-AEC3-AA838C87A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CCF03-EEF7-4CA3-B34D-98FAC8637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08C9D-DEA8-4AB6-911A-81DA36904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CA514E-FE61-4AF2-A1D0-C5DD51D2F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7CC0C-9D7B-4A24-8CC0-B0F29D869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D7C9B-8623-454B-ADB1-E86493700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64DCF6-79A4-4552-9C7A-92CA49BF71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2A79FF-581E-4A41-A165-B74163E5C6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8CEB90-23FE-45E5-8080-FA41DDE8C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BC06E2-666C-4EB6-AE25-5B9F184AB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5FF4DC-9565-4145-BFB1-E78CBA013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642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80EFA-C8D0-4996-9CAD-842D4A931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0FFAE-9019-40B1-8AFB-93F01923FA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14B188-6014-4780-82F9-2E36D1AD2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B2E0A7-216F-49D3-BE60-98F496532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10BA74-C3E2-49FF-AB9E-9C3BB391A0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AE1188-06BA-4BCA-BB83-37A4F1C1B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7373AA-6881-4655-964C-512083600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55910D-148A-4562-A489-AA23F81AF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72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083F1-7251-4B07-824B-534C97BF9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44508D-0670-47A7-B615-70DA894AE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4E1CE5-2866-4E8C-BED4-70E2A94FC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803C47-92C1-401C-994F-7E2F6B85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44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4AC80F-FE4F-4DDC-9A65-609D0EB60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905461-8CA5-4C53-AEF7-D3A821905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0B2A3E-CB5D-4C96-8375-D4DD83E7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852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DBE29-859C-4D33-93FB-C67F73474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627D5-BA1D-4975-A442-D98531224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2C88E3-E7E3-40DC-B406-8806D146FB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37C43A-9E11-4A27-ADAA-3B051C90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8BFF5D-6E5E-46B1-991A-958B8AD69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85C1C-0110-4742-BEBC-0CC2A5DAD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1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D78C9-8812-4AB2-8EA0-2492D59AC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78B655-5FF2-44F7-90BC-C98D24AC5D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4BFA-4697-47DA-8FE9-28284F706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C0104-0B24-47FC-80E2-800F859E1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1FC593-C9AB-44F7-B76C-24B6F8AA5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483AB1-E63B-409D-A370-55A208FA2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35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5DCCFD-259B-442B-BD7B-16AF85C0C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C74157-E8CE-4438-9937-2AA4A98A3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FF0DA-6BAF-42A5-9E8F-AA2A56A10B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86AC2-BCFF-4F1A-8371-CB6CB9D2A60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F08C67-5A1D-4664-8B9E-244B555DE0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4BCB8-23EF-4AC3-B7F4-E01BCCAFD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337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A165B-653F-49B5-8A15-BF1DD581AE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4053" y="163120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group/sequence hopping </a:t>
            </a:r>
            <a:r>
              <a:rPr lang="en-US" dirty="0" smtClean="0"/>
              <a:t>for </a:t>
            </a:r>
            <a:r>
              <a:rPr lang="en-US" dirty="0"/>
              <a:t>DFT-S-OFDM PUSCH </a:t>
            </a:r>
            <a:r>
              <a:rPr lang="en-US" dirty="0" smtClean="0"/>
              <a:t>DMRS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D23A29-91BA-48EE-A66F-9B8AE7827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15544"/>
            <a:ext cx="4876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 smtClean="0">
                <a:cs typeface="Times New Roman" panose="02020603050405020304" pitchFamily="18" charset="0"/>
              </a:rPr>
              <a:t>3GPP </a:t>
            </a:r>
            <a:r>
              <a:rPr lang="en-US" altLang="ko-KR" sz="2000" b="1" dirty="0">
                <a:cs typeface="Times New Roman" panose="02020603050405020304" pitchFamily="18" charset="0"/>
              </a:rPr>
              <a:t>TSG RAN WG1 Meeting #92bis</a:t>
            </a:r>
            <a:r>
              <a:rPr lang="sv-SE" altLang="ko-KR" sz="2000" b="1" dirty="0">
                <a:cs typeface="Times New Roman" panose="02020603050405020304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 err="1" smtClean="0">
                <a:cs typeface="Times New Roman" panose="02020603050405020304" pitchFamily="18" charset="0"/>
              </a:rPr>
              <a:t>Sanya</a:t>
            </a:r>
            <a:r>
              <a:rPr lang="en-US" altLang="ko-KR" sz="2000" b="1" dirty="0">
                <a:cs typeface="Times New Roman" panose="02020603050405020304" pitchFamily="18" charset="0"/>
              </a:rPr>
              <a:t>, China, April 16th – April 20th, 2018</a:t>
            </a:r>
            <a:endParaRPr lang="it-IT" altLang="ko-KR" sz="2000" b="1" dirty="0" smtClean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 smtClean="0">
                <a:cs typeface="Times New Roman" panose="02020603050405020304" pitchFamily="18" charset="0"/>
              </a:rPr>
              <a:t>Agenda </a:t>
            </a:r>
            <a:r>
              <a:rPr lang="sv-SE" altLang="ko-KR" sz="2000" b="1" dirty="0">
                <a:cs typeface="Times New Roman" panose="02020603050405020304" pitchFamily="18" charset="0"/>
              </a:rPr>
              <a:t>Item</a:t>
            </a:r>
            <a:r>
              <a:rPr lang="sv-SE" altLang="ko-KR" sz="2000" b="1">
                <a:cs typeface="Times New Roman" panose="02020603050405020304" pitchFamily="18" charset="0"/>
              </a:rPr>
              <a:t>: </a:t>
            </a:r>
            <a:r>
              <a:rPr lang="sv-SE" altLang="ko-KR" sz="2000" b="1" smtClean="0">
                <a:cs typeface="Times New Roman" panose="02020603050405020304" pitchFamily="18" charset="0"/>
              </a:rPr>
              <a:t>7.1.2.3.3</a:t>
            </a:r>
            <a:endParaRPr lang="tr-TR" altLang="ko-KR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직사각형 5">
            <a:extLst>
              <a:ext uri="{FF2B5EF4-FFF2-40B4-BE49-F238E27FC236}">
                <a16:creationId xmlns:a16="http://schemas.microsoft.com/office/drawing/2014/main" id="{3B6B77A2-E142-4EF9-A7EE-B61CCC194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7159" y="615544"/>
            <a:ext cx="20842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ko-KR" dirty="0"/>
              <a:t> </a:t>
            </a:r>
            <a:r>
              <a:rPr lang="en-US" smtClean="0"/>
              <a:t>R1-185587</a:t>
            </a:r>
            <a:endParaRPr 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1570182" y="4535055"/>
            <a:ext cx="9144000" cy="1327296"/>
          </a:xfrm>
        </p:spPr>
        <p:txBody>
          <a:bodyPr/>
          <a:lstStyle/>
          <a:p>
            <a:r>
              <a:rPr lang="en-GB" altLang="it-IT" dirty="0"/>
              <a:t>CMCC, ZTE</a:t>
            </a:r>
            <a:r>
              <a:rPr lang="en-US" altLang="it-IT" dirty="0"/>
              <a:t>, </a:t>
            </a:r>
            <a:r>
              <a:rPr lang="en-US" altLang="zh-CN" dirty="0" err="1"/>
              <a:t>Sanechips</a:t>
            </a:r>
            <a:r>
              <a:rPr lang="en-US" altLang="zh-CN" dirty="0"/>
              <a:t>, </a:t>
            </a:r>
            <a:r>
              <a:rPr lang="en-US" altLang="zh-CN" dirty="0" smtClean="0"/>
              <a:t>Intel, </a:t>
            </a:r>
            <a:r>
              <a:rPr lang="en-GB" altLang="zh-CN" dirty="0" smtClean="0"/>
              <a:t>Nokia</a:t>
            </a:r>
            <a:r>
              <a:rPr lang="en-GB" altLang="zh-CN" dirty="0"/>
              <a:t>, Nokia Shanghai </a:t>
            </a:r>
            <a:r>
              <a:rPr lang="en-GB" altLang="zh-CN" dirty="0" smtClean="0"/>
              <a:t>Bel</a:t>
            </a:r>
            <a:r>
              <a:rPr lang="en-US" altLang="zh-CN" dirty="0" smtClean="0"/>
              <a:t>l, OPPO</a:t>
            </a:r>
            <a:r>
              <a:rPr lang="en-US" altLang="zh-CN" dirty="0"/>
              <a:t>,</a:t>
            </a:r>
            <a:r>
              <a:rPr lang="en-GB" altLang="zh-CN" dirty="0" smtClean="0"/>
              <a:t> </a:t>
            </a:r>
            <a:r>
              <a:rPr lang="en-US" altLang="zh-CN" dirty="0" smtClean="0"/>
              <a:t>NEC</a:t>
            </a:r>
            <a:r>
              <a:rPr lang="en-US" altLang="zh-CN" dirty="0"/>
              <a:t>, LG </a:t>
            </a:r>
            <a:r>
              <a:rPr lang="en-US" altLang="zh-CN" dirty="0" smtClean="0"/>
              <a:t>Electronics, </a:t>
            </a:r>
            <a:r>
              <a:rPr lang="en-GB" altLang="zh-CN" dirty="0"/>
              <a:t>NTT DOCOMO, </a:t>
            </a:r>
            <a:r>
              <a:rPr lang="en-GB" altLang="zh-CN" dirty="0" err="1"/>
              <a:t>MediaTek</a:t>
            </a:r>
            <a:r>
              <a:rPr lang="en-GB" altLang="zh-CN" dirty="0"/>
              <a:t>,</a:t>
            </a:r>
            <a:r>
              <a:rPr lang="en-US" altLang="zh-CN" dirty="0" smtClean="0"/>
              <a:t> </a:t>
            </a:r>
            <a:r>
              <a:rPr lang="en-GB" altLang="zh-CN" dirty="0"/>
              <a:t>vivo, </a:t>
            </a:r>
            <a:r>
              <a:rPr lang="en-US" altLang="zh-CN" dirty="0" smtClean="0"/>
              <a:t>Qualcomm </a:t>
            </a:r>
            <a:endParaRPr lang="en-US" altLang="it-IT" dirty="0"/>
          </a:p>
        </p:txBody>
      </p:sp>
    </p:spTree>
    <p:extLst>
      <p:ext uri="{BB962C8B-B14F-4D97-AF65-F5344CB8AC3E}">
        <p14:creationId xmlns:p14="http://schemas.microsoft.com/office/powerpoint/2010/main" val="2364631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7057"/>
          </a:xfrm>
        </p:spPr>
        <p:txBody>
          <a:bodyPr/>
          <a:lstStyle/>
          <a:p>
            <a:r>
              <a:rPr lang="en-US" altLang="zh-CN" b="1" dirty="0" smtClean="0"/>
              <a:t>Background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28436"/>
            <a:ext cx="10515600" cy="517236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2600" dirty="0"/>
              <a:t>In RAN1 #92 meeting, one issue regarding to the group/sequence hopping and symbol index for DFT-S-OFDM PUSCH DMRS is discussed, and it is unveiled by several contributions that, symbol-based sequence hopping destroys the orthogonality between multiple users which are scheduled with partial overlapping PRBs in the case when TD-OCC is used</a:t>
            </a:r>
            <a:r>
              <a:rPr lang="en-US" altLang="zh-CN" sz="2600" dirty="0" smtClean="0"/>
              <a:t>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2600" dirty="0" smtClean="0"/>
              <a:t>Even for </a:t>
            </a:r>
            <a:r>
              <a:rPr lang="en-US" altLang="zh-CN" sz="2600" dirty="0"/>
              <a:t>DFT-s-OFDM based </a:t>
            </a:r>
            <a:r>
              <a:rPr lang="en-US" altLang="zh-CN" sz="2600" dirty="0" smtClean="0"/>
              <a:t>PUSCH, uplink </a:t>
            </a:r>
            <a:r>
              <a:rPr lang="en-US" altLang="zh-CN" sz="2600" dirty="0"/>
              <a:t>MU transmission is </a:t>
            </a:r>
            <a:r>
              <a:rPr lang="en-US" altLang="zh-CN" sz="2600" dirty="0" smtClean="0"/>
              <a:t>still important </a:t>
            </a:r>
            <a:r>
              <a:rPr lang="en-US" altLang="zh-CN" sz="2600" dirty="0"/>
              <a:t>to enhance the uplink capacity considering the following aspects: 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zh-CN" sz="2200" dirty="0" smtClean="0"/>
              <a:t>For </a:t>
            </a:r>
            <a:r>
              <a:rPr lang="en-US" altLang="zh-CN" sz="2200" dirty="0"/>
              <a:t>TDD NR system with heavy DL/UL ratio configuration, the uplink transmission resources are rare. It is necessary to support as much as possible solutions to enhance the uplink system capacity from system perspective. 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zh-CN" sz="2200" dirty="0" smtClean="0"/>
              <a:t>The </a:t>
            </a:r>
            <a:r>
              <a:rPr lang="en-US" altLang="zh-CN" sz="2200" dirty="0"/>
              <a:t>NR </a:t>
            </a:r>
            <a:r>
              <a:rPr lang="en-US" altLang="zh-CN" sz="2200" dirty="0" err="1"/>
              <a:t>gNB</a:t>
            </a:r>
            <a:r>
              <a:rPr lang="en-US" altLang="zh-CN" sz="2200" dirty="0"/>
              <a:t> is envisioned to be equipped with massive antennas, e.g., 64 </a:t>
            </a:r>
            <a:r>
              <a:rPr lang="en-US" altLang="zh-CN" sz="2200" dirty="0" smtClean="0"/>
              <a:t>TXRUs </a:t>
            </a:r>
            <a:r>
              <a:rPr lang="en-US" altLang="zh-CN" sz="2200" dirty="0"/>
              <a:t>at </a:t>
            </a:r>
            <a:r>
              <a:rPr lang="en-US" altLang="zh-CN" sz="2200" dirty="0" err="1"/>
              <a:t>gNB</a:t>
            </a:r>
            <a:r>
              <a:rPr lang="en-US" altLang="zh-CN" sz="2200" dirty="0"/>
              <a:t>, thus it is possible for </a:t>
            </a:r>
            <a:r>
              <a:rPr lang="en-US" altLang="zh-CN" sz="2200" dirty="0" err="1"/>
              <a:t>gNB</a:t>
            </a:r>
            <a:r>
              <a:rPr lang="en-US" altLang="zh-CN" sz="2200" dirty="0"/>
              <a:t> to handle the intra-cell and inter-cell MU interference based on the plentiful spatial degree of freedom. In addition, the </a:t>
            </a:r>
            <a:r>
              <a:rPr lang="en-US" altLang="zh-CN" sz="2200" dirty="0" err="1"/>
              <a:t>gNB</a:t>
            </a:r>
            <a:r>
              <a:rPr lang="en-US" altLang="zh-CN" sz="2200" dirty="0"/>
              <a:t> can schedule UEs with almost orthogonal channels to be paired together, so that the intra-cell MU interference is negligible</a:t>
            </a:r>
            <a:r>
              <a:rPr lang="en-US" altLang="zh-CN" sz="2200" dirty="0" smtClean="0"/>
              <a:t>.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838480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9419"/>
          </a:xfrm>
        </p:spPr>
        <p:txBody>
          <a:bodyPr/>
          <a:lstStyle/>
          <a:p>
            <a:r>
              <a:rPr lang="en-US" altLang="zh-CN" b="1" dirty="0" smtClean="0"/>
              <a:t>Proposal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68315"/>
            <a:ext cx="10515600" cy="538968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/>
              <a:t>For DFT-s-OFDM </a:t>
            </a:r>
            <a:r>
              <a:rPr lang="en-US" altLang="zh-CN" sz="3200" dirty="0"/>
              <a:t>based PUSCH transmission</a:t>
            </a:r>
            <a:r>
              <a:rPr lang="en-US" altLang="zh-CN" sz="3200" dirty="0" smtClean="0"/>
              <a:t>, </a:t>
            </a:r>
            <a:r>
              <a:rPr lang="en-US" altLang="zh-CN" sz="3200" dirty="0"/>
              <a:t>if group hopping or sequence hopping is </a:t>
            </a:r>
            <a:r>
              <a:rPr lang="en-US" altLang="zh-CN" sz="3200" dirty="0" smtClean="0"/>
              <a:t>used, the sequence of the second DMRS symbol follows the first symbol for each pair of adjacent DMRS symbols.</a:t>
            </a:r>
          </a:p>
        </p:txBody>
      </p:sp>
    </p:spTree>
    <p:extLst>
      <p:ext uri="{BB962C8B-B14F-4D97-AF65-F5344CB8AC3E}">
        <p14:creationId xmlns:p14="http://schemas.microsoft.com/office/powerpoint/2010/main" val="2143081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266</Words>
  <Application>Microsoft Office PowerPoint</Application>
  <PresentationFormat>宽屏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맑은 고딕</vt:lpstr>
      <vt:lpstr>等线</vt:lpstr>
      <vt:lpstr>等线 Light</vt:lpstr>
      <vt:lpstr>Arial</vt:lpstr>
      <vt:lpstr>Calibri</vt:lpstr>
      <vt:lpstr>Calibri Light</vt:lpstr>
      <vt:lpstr>Times New Roman</vt:lpstr>
      <vt:lpstr>Office Theme</vt:lpstr>
      <vt:lpstr>WF on group/sequence hopping for DFT-S-OFDM PUSCH DMRS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Pani, Diana</dc:creator>
  <cp:lastModifiedBy>Fei Wang</cp:lastModifiedBy>
  <cp:revision>97</cp:revision>
  <dcterms:created xsi:type="dcterms:W3CDTF">2018-03-22T04:52:26Z</dcterms:created>
  <dcterms:modified xsi:type="dcterms:W3CDTF">2018-04-17T02:36:48Z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