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8" autoAdjust="0"/>
    <p:restoredTop sz="94660"/>
  </p:normalViewPr>
  <p:slideViewPr>
    <p:cSldViewPr snapToGrid="0">
      <p:cViewPr varScale="1">
        <p:scale>
          <a:sx n="66" d="100"/>
          <a:sy n="66" d="100"/>
        </p:scale>
        <p:origin x="600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64FD4-B28B-4E97-A5A8-73EFC5B1C63C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0F07A-6AB2-4F6E-B8D7-31B3A36154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20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64FD4-B28B-4E97-A5A8-73EFC5B1C63C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0F07A-6AB2-4F6E-B8D7-31B3A36154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2523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64FD4-B28B-4E97-A5A8-73EFC5B1C63C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0F07A-6AB2-4F6E-B8D7-31B3A36154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640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64FD4-B28B-4E97-A5A8-73EFC5B1C63C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0F07A-6AB2-4F6E-B8D7-31B3A36154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1962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64FD4-B28B-4E97-A5A8-73EFC5B1C63C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0F07A-6AB2-4F6E-B8D7-31B3A36154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78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64FD4-B28B-4E97-A5A8-73EFC5B1C63C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0F07A-6AB2-4F6E-B8D7-31B3A36154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903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64FD4-B28B-4E97-A5A8-73EFC5B1C63C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0F07A-6AB2-4F6E-B8D7-31B3A36154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917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64FD4-B28B-4E97-A5A8-73EFC5B1C63C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0F07A-6AB2-4F6E-B8D7-31B3A36154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062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64FD4-B28B-4E97-A5A8-73EFC5B1C63C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0F07A-6AB2-4F6E-B8D7-31B3A36154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410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64FD4-B28B-4E97-A5A8-73EFC5B1C63C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0F07A-6AB2-4F6E-B8D7-31B3A36154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8506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64FD4-B28B-4E97-A5A8-73EFC5B1C63C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0F07A-6AB2-4F6E-B8D7-31B3A36154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806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D64FD4-B28B-4E97-A5A8-73EFC5B1C63C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F0F07A-6AB2-4F6E-B8D7-31B3A36154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671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-1" y="79266"/>
            <a:ext cx="1207970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#92bis 		</a:t>
            </a:r>
            <a:r>
              <a:rPr lang="en-US" altLang="ko-KR" sz="1800" b="1" dirty="0" smtClean="0"/>
              <a:t>						             R1-1805391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err="1"/>
              <a:t>Sanya</a:t>
            </a:r>
            <a:r>
              <a:rPr lang="en-US" altLang="ko-KR" sz="1800" b="1" dirty="0"/>
              <a:t>, China, April 16th – 20th, 2018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130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ko-KR" sz="1800" dirty="0"/>
              <a:t>Agenda item: 6.2.5.4</a:t>
            </a:r>
            <a:endParaRPr lang="ko-KR" altLang="en-US" sz="1800" dirty="0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2153651" y="2589231"/>
            <a:ext cx="7772400" cy="1126122"/>
          </a:xfrm>
        </p:spPr>
        <p:txBody>
          <a:bodyPr>
            <a:normAutofit fontScale="90000"/>
          </a:bodyPr>
          <a:lstStyle/>
          <a:p>
            <a:r>
              <a:rPr lang="en-US" altLang="zh-CN" sz="3600" b="1" dirty="0">
                <a:cs typeface="Times New Roman" panose="02020603050405020304" pitchFamily="18" charset="0"/>
              </a:rPr>
              <a:t>WF on Reporting Mechanism for</a:t>
            </a:r>
            <a:br>
              <a:rPr lang="en-US" altLang="zh-CN" sz="3600" b="1" dirty="0">
                <a:cs typeface="Times New Roman" panose="02020603050405020304" pitchFamily="18" charset="0"/>
              </a:rPr>
            </a:br>
            <a:r>
              <a:rPr lang="en-US" altLang="zh-CN" sz="3600" b="1" dirty="0">
                <a:cs typeface="Times New Roman" panose="02020603050405020304" pitchFamily="18" charset="0"/>
              </a:rPr>
              <a:t>Resource Pool Sharing by Mode-3/Mode-4 UEs</a:t>
            </a:r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10164278" cy="1981200"/>
          </a:xfrm>
        </p:spPr>
        <p:txBody>
          <a:bodyPr/>
          <a:lstStyle/>
          <a:p>
            <a:r>
              <a:rPr lang="en-US" altLang="zh-CN" sz="2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ZTE, </a:t>
            </a:r>
            <a:r>
              <a:rPr lang="en-US" altLang="zh-CN" sz="2800" dirty="0" err="1" smtClean="0">
                <a:solidFill>
                  <a:schemeClr val="tx1"/>
                </a:solidFill>
                <a:cs typeface="Times New Roman" panose="02020603050405020304" pitchFamily="18" charset="0"/>
              </a:rPr>
              <a:t>Sanechips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, </a:t>
            </a:r>
            <a:r>
              <a:rPr lang="en-US" altLang="zh-CN" sz="2800" dirty="0" smtClean="0">
                <a:cs typeface="Times New Roman" panose="02020603050405020304" pitchFamily="18" charset="0"/>
              </a:rPr>
              <a:t>Fraunhofer HHI, </a:t>
            </a:r>
            <a:r>
              <a:rPr lang="en-US" altLang="zh-CN" sz="2800" dirty="0" err="1" smtClean="0">
                <a:cs typeface="Times New Roman" panose="02020603050405020304" pitchFamily="18" charset="0"/>
              </a:rPr>
              <a:t>InterDigital</a:t>
            </a:r>
            <a:r>
              <a:rPr lang="en-US" altLang="zh-CN" sz="2800" dirty="0" smtClean="0">
                <a:cs typeface="Times New Roman" panose="02020603050405020304" pitchFamily="18" charset="0"/>
              </a:rPr>
              <a:t>, ITRI</a:t>
            </a:r>
          </a:p>
        </p:txBody>
      </p:sp>
    </p:spTree>
    <p:extLst>
      <p:ext uri="{BB962C8B-B14F-4D97-AF65-F5344CB8AC3E}">
        <p14:creationId xmlns:p14="http://schemas.microsoft.com/office/powerpoint/2010/main" val="6060116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Mode 3 UEs can be configured to send reports to </a:t>
            </a:r>
            <a:r>
              <a:rPr lang="en-US" dirty="0" err="1" smtClean="0"/>
              <a:t>eNB</a:t>
            </a:r>
            <a:endParaRPr lang="en-US" dirty="0"/>
          </a:p>
          <a:p>
            <a:pPr lvl="1"/>
            <a:r>
              <a:rPr lang="en-US" dirty="0" smtClean="0"/>
              <a:t>Report contains a bitmap indicating resources where the S-RSSI measurements exceed </a:t>
            </a:r>
            <a:r>
              <a:rPr lang="en-US" smtClean="0"/>
              <a:t>a </a:t>
            </a:r>
            <a:r>
              <a:rPr lang="en-US" smtClean="0"/>
              <a:t>pre-configured </a:t>
            </a:r>
            <a:r>
              <a:rPr lang="en-US" dirty="0" smtClean="0"/>
              <a:t>S-RSSI threshold value</a:t>
            </a:r>
          </a:p>
          <a:p>
            <a:pPr lvl="1"/>
            <a:r>
              <a:rPr lang="en-US" dirty="0" smtClean="0"/>
              <a:t>FFS how to configure resources for UE to report</a:t>
            </a:r>
          </a:p>
          <a:p>
            <a:pPr lvl="1"/>
            <a:r>
              <a:rPr lang="en-US" dirty="0" smtClean="0"/>
              <a:t>FFS by RAN2 as to how to send the report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37234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</Words>
  <Application>Microsoft Office PowerPoint</Application>
  <PresentationFormat>Widescreen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맑은 고딕</vt:lpstr>
      <vt:lpstr>Arial</vt:lpstr>
      <vt:lpstr>Calibri</vt:lpstr>
      <vt:lpstr>Calibri Light</vt:lpstr>
      <vt:lpstr>等线</vt:lpstr>
      <vt:lpstr>等线 Light</vt:lpstr>
      <vt:lpstr>Times New Roman</vt:lpstr>
      <vt:lpstr>Office Theme</vt:lpstr>
      <vt:lpstr>WF on Reporting Mechanism for Resource Pool Sharing by Mode-3/Mode-4 UEs</vt:lpstr>
      <vt:lpstr>Proposal</vt:lpstr>
    </vt:vector>
  </TitlesOfParts>
  <Company>Fraunhofer-Institut für Nachrichtentechnik, HHI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Resource Pool Sharing  by Mode-3/Mode-4 UEs</dc:title>
  <dc:creator>Selvanesan, Sarun</dc:creator>
  <cp:lastModifiedBy>Selvanesan, Sarun</cp:lastModifiedBy>
  <cp:revision>30</cp:revision>
  <dcterms:created xsi:type="dcterms:W3CDTF">2018-02-26T10:35:29Z</dcterms:created>
  <dcterms:modified xsi:type="dcterms:W3CDTF">2018-04-18T23:47:00Z</dcterms:modified>
</cp:coreProperties>
</file>