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956F2-AA90-4936-8D06-6585F46C39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973D34-DF81-4157-B0D0-38CD135459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51F13-1E51-4B9F-9229-5C4D48236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39B5F-A17B-4C00-A19E-15731D4F4F85}" type="datetimeFigureOut">
              <a:rPr lang="en-AU" smtClean="0"/>
              <a:t>18/04/2018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75F7A8-0EA0-4338-A0E8-6CE2B6FE7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CCA886-CE62-4532-98C4-DD8773B94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766F8-5F4C-45A7-A219-767C395A7A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3272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CAF91-5B83-49E7-8E4F-6DB660CFE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AE076F-5B73-42B8-BB73-6636975537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4D0F3C-9CFF-435C-9FD0-DA8B1CE00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39B5F-A17B-4C00-A19E-15731D4F4F85}" type="datetimeFigureOut">
              <a:rPr lang="en-AU" smtClean="0"/>
              <a:t>18/04/2018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F6950A-0A8F-4E2A-921E-F11D14AF2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8D1312-07F5-4E6C-B1CD-5091F71D9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766F8-5F4C-45A7-A219-767C395A7A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6863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FB9891-8975-48E9-B6EC-9DC44AB909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E8025A-C71F-4F10-B402-1DF07DC613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98F30-6F45-4BD5-AB1F-DAD574887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39B5F-A17B-4C00-A19E-15731D4F4F85}" type="datetimeFigureOut">
              <a:rPr lang="en-AU" smtClean="0"/>
              <a:t>18/04/2018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2B60FA-6419-4056-80A0-DEAA3F33B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60A1E1-D58F-42D5-8955-D4770C4A8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766F8-5F4C-45A7-A219-767C395A7A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2792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74B0B-2870-4C83-A3B4-30CD6C087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32118-657D-48AB-8BDA-172C19270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EF359C-6314-4BFB-8875-86192A641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39B5F-A17B-4C00-A19E-15731D4F4F85}" type="datetimeFigureOut">
              <a:rPr lang="en-AU" smtClean="0"/>
              <a:t>18/04/2018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C5746B-86CB-409E-9A30-0C83FE8D0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A07724-D931-4CB4-9C4D-5A514880A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766F8-5F4C-45A7-A219-767C395A7A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5719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924A7-3324-4768-9F62-9A99E045A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8FD8A-DA7A-4086-B22F-AF8D1BB206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8941E-92E7-43E1-933A-952ED9689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39B5F-A17B-4C00-A19E-15731D4F4F85}" type="datetimeFigureOut">
              <a:rPr lang="en-AU" smtClean="0"/>
              <a:t>18/04/2018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6A7AF0-1D85-456B-93BE-491623917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B290E2-B522-4B39-9411-6A2FADA8A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766F8-5F4C-45A7-A219-767C395A7A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227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DCFC2-18AE-4EBD-B999-9D4867F73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42EA6-95F3-4DD9-9131-E732D47947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1B24C-9BED-44B9-AC48-F24D6E4CB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360058-28FE-409F-8D7D-5AC86C580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39B5F-A17B-4C00-A19E-15731D4F4F85}" type="datetimeFigureOut">
              <a:rPr lang="en-AU" smtClean="0"/>
              <a:t>18/04/2018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E3016D-EA91-4BB3-AEB3-408D7BED4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43C64C-CDD5-429D-B1C2-CEB67A3B9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766F8-5F4C-45A7-A219-767C395A7A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8434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6D6F4-D71E-4D49-A275-02AF1BE696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32B924-4444-41F4-B8E6-7E255F23D9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057529-6052-471B-BC79-815B4E9564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F4E6DF-7A7A-4747-AF6D-56FC39C294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EB4FB1-732E-4E79-A73D-74FD859D9B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649B5-DDFD-4155-B858-09BCB39E6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39B5F-A17B-4C00-A19E-15731D4F4F85}" type="datetimeFigureOut">
              <a:rPr lang="en-AU" smtClean="0"/>
              <a:t>18/04/2018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3B9F1A-5454-4FB3-BA07-2FC6EDCD1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BE2297-B9AC-4826-BB3B-3E26B4C62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766F8-5F4C-45A7-A219-767C395A7A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7917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3EFBC-26C9-470D-BB86-B1C698036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253ABD-E7D5-4365-8A6B-5CFE7649B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39B5F-A17B-4C00-A19E-15731D4F4F85}" type="datetimeFigureOut">
              <a:rPr lang="en-AU" smtClean="0"/>
              <a:t>18/04/2018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B3B77A-C57D-48AD-9D68-0281F735C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CDA38A-5E8C-4422-9C04-2C04A1466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766F8-5F4C-45A7-A219-767C395A7A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8370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33882C-F07C-4BEA-B1EE-A0FF31EE5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39B5F-A17B-4C00-A19E-15731D4F4F85}" type="datetimeFigureOut">
              <a:rPr lang="en-AU" smtClean="0"/>
              <a:t>18/04/2018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28320C-2EA9-4D36-8FA8-AFA3588F8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EECA7D-6E1A-4428-B3F9-4ACE9FB87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766F8-5F4C-45A7-A219-767C395A7A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6636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6DA2C-CDBA-4AD1-AE8B-226AF0DA8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5E436-DB4A-414C-8B5D-5E591C5F7E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B31FD8-0D4E-4468-AF18-8E5D02AB6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0DF2A7-9AEE-4B41-9269-4E04DC0A5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39B5F-A17B-4C00-A19E-15731D4F4F85}" type="datetimeFigureOut">
              <a:rPr lang="en-AU" smtClean="0"/>
              <a:t>18/04/2018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42BB4F-4998-4252-A752-97077B48F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44FBD3-F6B9-4AE9-8F29-85345378A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766F8-5F4C-45A7-A219-767C395A7A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0002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9EA40-865C-4B92-90DE-75FE2D53A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1115D9-3899-46D6-B8F2-DB8ABC41DD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CDF6A7-FF67-4799-B244-BB9ABC2F57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C79640-C592-40BE-B4C6-F84C258FB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39B5F-A17B-4C00-A19E-15731D4F4F85}" type="datetimeFigureOut">
              <a:rPr lang="en-AU" smtClean="0"/>
              <a:t>18/04/2018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568EE6-64F2-4C10-90BF-2C79B7288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449D47-DA97-4A15-9D3C-B56C434E8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766F8-5F4C-45A7-A219-767C395A7A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2683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A5048C-F49D-493B-97F6-EFF270158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B7FB6B-E75F-4301-9474-372D08DC32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41F96F-C578-443A-8933-B1F6C5DB8E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39B5F-A17B-4C00-A19E-15731D4F4F85}" type="datetimeFigureOut">
              <a:rPr lang="en-AU" smtClean="0"/>
              <a:t>18/04/2018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DA29F4-D755-43AE-A493-38747F3454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EEDFA5-93AF-4305-ADC5-560DD49261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766F8-5F4C-45A7-A219-767C395A7A1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2411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205A0-59F6-4110-B862-C0CF546605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Resource Pool Sharing (Option 1-4)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79BFBB-A495-420B-B7CA-475F47094B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AU" sz="4000" dirty="0"/>
              <a:t>OPPO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814810B-6D70-45D3-8A23-9580B81B4489}"/>
              </a:ext>
            </a:extLst>
          </p:cNvPr>
          <p:cNvSpPr txBox="1">
            <a:spLocks/>
          </p:cNvSpPr>
          <p:nvPr/>
        </p:nvSpPr>
        <p:spPr>
          <a:xfrm>
            <a:off x="244763" y="212582"/>
            <a:ext cx="3144982" cy="86374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4000" dirty="0"/>
              <a:t>Agenda: 6.2.5.4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A6F017D-B98D-4EB5-BF8D-8EF60B500E95}"/>
              </a:ext>
            </a:extLst>
          </p:cNvPr>
          <p:cNvSpPr txBox="1">
            <a:spLocks/>
          </p:cNvSpPr>
          <p:nvPr/>
        </p:nvSpPr>
        <p:spPr>
          <a:xfrm>
            <a:off x="7620000" y="235601"/>
            <a:ext cx="3144982" cy="863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4000" dirty="0"/>
              <a:t>R1-1805390</a:t>
            </a:r>
          </a:p>
        </p:txBody>
      </p:sp>
    </p:spTree>
    <p:extLst>
      <p:ext uri="{BB962C8B-B14F-4D97-AF65-F5344CB8AC3E}">
        <p14:creationId xmlns:p14="http://schemas.microsoft.com/office/powerpoint/2010/main" val="2362428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93E99D-DBA3-4BD8-B505-509471F870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5236"/>
            <a:ext cx="10515600" cy="5151727"/>
          </a:xfrm>
        </p:spPr>
        <p:txBody>
          <a:bodyPr/>
          <a:lstStyle/>
          <a:p>
            <a:r>
              <a:rPr lang="en-AU" dirty="0"/>
              <a:t>Rel-15 Mode 3 UE perform sensing as per Rel-14 Mode 4 UE</a:t>
            </a:r>
          </a:p>
          <a:p>
            <a:r>
              <a:rPr lang="en-AU" dirty="0"/>
              <a:t>Rel-15 Mode 3 UE sends SR/BSR to eNB requesting for new resources for the same TB when the previous allocated resources collide with other UE(s)</a:t>
            </a:r>
          </a:p>
          <a:p>
            <a:pPr lvl="1"/>
            <a:r>
              <a:rPr lang="en-AU" dirty="0"/>
              <a:t>If CBR &lt; X (e.g. X = 0.5), and</a:t>
            </a:r>
          </a:p>
          <a:p>
            <a:pPr lvl="1"/>
            <a:r>
              <a:rPr lang="en-AU" dirty="0"/>
              <a:t>If PPPP &lt; Y</a:t>
            </a:r>
          </a:p>
          <a:p>
            <a:pPr lvl="1"/>
            <a:r>
              <a:rPr lang="en-AU" dirty="0"/>
              <a:t>SR/</a:t>
            </a:r>
            <a:r>
              <a:rPr lang="en-AU" dirty="0" err="1"/>
              <a:t>BSR_request_count</a:t>
            </a:r>
            <a:r>
              <a:rPr lang="en-AU" dirty="0"/>
              <a:t> + 1</a:t>
            </a:r>
          </a:p>
          <a:p>
            <a:r>
              <a:rPr lang="en-AU" dirty="0"/>
              <a:t>Rel-15 Mode 3 UE uses the latest allocated resources for transmission</a:t>
            </a:r>
          </a:p>
          <a:p>
            <a:pPr lvl="1"/>
            <a:r>
              <a:rPr lang="en-AU" dirty="0"/>
              <a:t>If CBR &gt;= X, or</a:t>
            </a:r>
          </a:p>
          <a:p>
            <a:pPr lvl="1"/>
            <a:r>
              <a:rPr lang="en-AU" dirty="0"/>
              <a:t>If PPPP &gt;= Y</a:t>
            </a:r>
          </a:p>
          <a:p>
            <a:pPr lvl="1"/>
            <a:r>
              <a:rPr lang="en-AU" dirty="0"/>
              <a:t>If SR/</a:t>
            </a:r>
            <a:r>
              <a:rPr lang="en-AU" dirty="0" err="1"/>
              <a:t>BSR_request_count</a:t>
            </a:r>
            <a:r>
              <a:rPr lang="en-AU" dirty="0"/>
              <a:t> reaches 1 for the same TB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05134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116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Resource Pool Sharing (Option 1-4)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Resource Pool Sharing</dc:title>
  <dc:creator>Kevin Lin</dc:creator>
  <cp:lastModifiedBy>Kevin Lin</cp:lastModifiedBy>
  <cp:revision>7</cp:revision>
  <dcterms:created xsi:type="dcterms:W3CDTF">2018-04-18T10:25:42Z</dcterms:created>
  <dcterms:modified xsi:type="dcterms:W3CDTF">2018-04-18T12:13:13Z</dcterms:modified>
</cp:coreProperties>
</file>