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8"/>
  </p:notesMasterIdLst>
  <p:sldIdLst>
    <p:sldId id="271" r:id="rId6"/>
    <p:sldId id="27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21C753-F6ED-4432-8C65-983D765484D2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2817F-DF51-496F-A1D3-CBC39E434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979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DL Categories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Qualcomm, </a:t>
            </a:r>
            <a:r>
              <a:rPr 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[Huawei]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828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US" sz="2000" b="1" dirty="0"/>
              <a:t>R1-1805355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275369" y="185071"/>
            <a:ext cx="7192231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US" sz="1800" b="1" dirty="0"/>
              <a:t>3GPP TSG RAN WG1 Meeting #92bis			</a:t>
            </a:r>
          </a:p>
          <a:p>
            <a:pPr>
              <a:buNone/>
            </a:pPr>
            <a:r>
              <a:rPr lang="en-US" sz="1800" b="1" dirty="0" err="1"/>
              <a:t>Sanya</a:t>
            </a:r>
            <a:r>
              <a:rPr lang="en-US" sz="1800" b="1" dirty="0"/>
              <a:t>, China, April 16th – 20th, 2018</a:t>
            </a:r>
          </a:p>
          <a:p>
            <a:pPr>
              <a:buNone/>
            </a:pPr>
            <a:r>
              <a:rPr lang="en-US" altLang="ja-JP" sz="1800" b="1" dirty="0"/>
              <a:t>Agenda item 6.2.3</a:t>
            </a: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Introduce Rel-15 DL Categories with the following data rates with optional support of 1024QAM</a:t>
            </a:r>
          </a:p>
          <a:p>
            <a:pPr lvl="1"/>
            <a:r>
              <a:rPr lang="en-US" sz="2000" dirty="0"/>
              <a:t>Cat 22: ~2.4-2.5Gbps – (20 layer 1024 or 24 layer 256QAM)  </a:t>
            </a:r>
          </a:p>
          <a:p>
            <a:pPr lvl="1"/>
            <a:r>
              <a:rPr lang="en-US" sz="2000" dirty="0"/>
              <a:t>Cat 23: ~2.75-2.8Gbps – (22 layer 1024 or 28 layer 256QAM)</a:t>
            </a:r>
          </a:p>
          <a:p>
            <a:pPr lvl="1"/>
            <a:r>
              <a:rPr lang="en-US" sz="2000" dirty="0"/>
              <a:t>Cat 24: ~3Gbps – (24 layer 1024 or 30 layer 256QAM)</a:t>
            </a:r>
          </a:p>
          <a:p>
            <a:pPr lvl="1"/>
            <a:r>
              <a:rPr lang="en-US" sz="2000" dirty="0"/>
              <a:t>Cat 25: ~3.25 – 3.2 Gbps – (26 layer 1024QAM or 32 layer 256QAM)</a:t>
            </a:r>
          </a:p>
          <a:p>
            <a:pPr lvl="1"/>
            <a:r>
              <a:rPr lang="en-US" sz="2000" dirty="0"/>
              <a:t>Cat 26: ~3.4 – 3.5Gbps – (28 layer 1024QAM or 34 layer 256QAM)</a:t>
            </a:r>
          </a:p>
          <a:p>
            <a:pPr lvl="1"/>
            <a:r>
              <a:rPr lang="en-US" sz="2000" dirty="0"/>
              <a:t>Other UE categories for 1024QAM are not precluded to be defined during Rel-15 and later releases</a:t>
            </a:r>
          </a:p>
          <a:p>
            <a:r>
              <a:rPr lang="en-US" sz="2200" dirty="0"/>
              <a:t>Details (including soft buffer size/legacy categories signaled/rate matching) to be decided no later than during RAN1#93.</a:t>
            </a:r>
          </a:p>
          <a:p>
            <a:pPr lvl="1"/>
            <a:r>
              <a:rPr lang="en-US" sz="2000" dirty="0"/>
              <a:t>Email discussion to collect views on these details.</a:t>
            </a:r>
          </a:p>
          <a:p>
            <a:pPr lvl="1"/>
            <a:endParaRPr lang="en-US" sz="1800" dirty="0"/>
          </a:p>
          <a:p>
            <a:pPr marL="0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251978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AC91CEF-C222-4E2A-9597-38BE71A10CBB}">
  <ds:schemaRefs>
    <ds:schemaRef ds:uri="http://schemas.microsoft.com/office/2006/documentManagement/types"/>
    <ds:schemaRef ds:uri="c06861ca-3f08-4d07-bff7-bb15bac121f4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9264</TotalTime>
  <Words>165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Malgun Gothic</vt:lpstr>
      <vt:lpstr>Arial</vt:lpstr>
      <vt:lpstr>Calibri</vt:lpstr>
      <vt:lpstr>Office Theme</vt:lpstr>
      <vt:lpstr>WF on DL Categories</vt:lpstr>
      <vt:lpstr>Proposal (1)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CTPClassification=CTP_PUBLIC:VisualMarkings=, CTPClassification=CTP_NT</cp:keywords>
  <cp:lastModifiedBy>Alberto Rico Alvarino</cp:lastModifiedBy>
  <cp:revision>384</cp:revision>
  <dcterms:created xsi:type="dcterms:W3CDTF">2006-08-16T00:00:00Z</dcterms:created>
  <dcterms:modified xsi:type="dcterms:W3CDTF">2018-04-17T09:41:37Z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7b30f2c7-8d07-4312-82ca-702f3a9f25ad</vt:lpwstr>
  </property>
  <property fmtid="{D5CDD505-2E9C-101B-9397-08002B2CF9AE}" pid="6" name="CTP_TimeStamp">
    <vt:lpwstr>2018-04-17 01:33:58Z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1503298061</vt:lpwstr>
  </property>
  <property fmtid="{D5CDD505-2E9C-101B-9397-08002B2CF9AE}" pid="14" name="_2015_ms_pID_725343">
    <vt:lpwstr>(2)Uk2peDYiHIlj65w8Dd+3jBqzH78k/6unSYsEU/9AhyEoPWR4+tQzNwrOVt9PozMM3NyywkzA
5kMDSDUYruOn6I8yGQ2ER8Kl2VCHUHVGfzz1jTQjn58V2TVnw1RtM1pMt2nGgjDEutu56wNX
Vul8jZQCYXFaoWUBcRyDZMW/mflBDkhsl3GTIYmnhMTijH93UczfVcCtksdBqyMuGAJdj1js
gPwd+6sN9vZz3VJhMl</vt:lpwstr>
  </property>
  <property fmtid="{D5CDD505-2E9C-101B-9397-08002B2CF9AE}" pid="15" name="_2015_ms_pID_7253431">
    <vt:lpwstr>FNWIvtGV/81PrHDGc4+7wEOTO9EpivjanpkE8A/BCGIGYwQPNFh1Su
Q7vZVIzcg706vfgecEaiqWWw1hqBA1QKyyvKPzoyygpkisIM9YmrOygJceJxDp2chfW36bXm
1IS7kLW3PNkeGKPb4D7ei/y056g0xdqcBB/ZhQHviDYrbSrsUxQnWfkXSLiWwrmVfUB9/S5r
6emZ3Mxyx9yA1iOV</vt:lpwstr>
  </property>
  <property fmtid="{D5CDD505-2E9C-101B-9397-08002B2CF9AE}" pid="16" name="CTPClassification">
    <vt:lpwstr>CTP_NT</vt:lpwstr>
  </property>
</Properties>
</file>