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5"/>
  </p:notesMasterIdLst>
  <p:sldIdLst>
    <p:sldId id="256" r:id="rId2"/>
    <p:sldId id="280" r:id="rId3"/>
    <p:sldId id="281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-750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3402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30B786-1854-4308-93BE-3E9C7ADFDF76}" type="datetimeFigureOut">
              <a:rPr lang="ko-KR" altLang="en-US" smtClean="0"/>
              <a:t>2018-04-20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08001C-B418-4887-9414-7D2E9C02AB9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57396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4/20/2018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13107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4/20/2018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68334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4/20/2018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63546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6953" y="182245"/>
            <a:ext cx="11047614" cy="814217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6953" y="1101970"/>
            <a:ext cx="11047614" cy="5523274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15795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4/20/2018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7899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4/20/2018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39827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4/20/2018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03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4/20/2018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09446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4/20/2018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24115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4/20/2018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51728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4/20/2018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59159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56953" y="182245"/>
            <a:ext cx="11047614" cy="10064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56953" y="1296784"/>
            <a:ext cx="11047614" cy="53284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11234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39833" y="1122363"/>
            <a:ext cx="10947862" cy="2387600"/>
          </a:xfrm>
        </p:spPr>
        <p:txBody>
          <a:bodyPr>
            <a:normAutofit/>
          </a:bodyPr>
          <a:lstStyle/>
          <a:p>
            <a:pPr latinLnBrk="0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WF on NPUSCH transmission in UL/DL configuration #3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9833" y="3602038"/>
            <a:ext cx="10590413" cy="1655762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LG Electronics</a:t>
            </a:r>
            <a:r>
              <a:rPr lang="en-US" altLang="ko-KR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967944" y="79465"/>
            <a:ext cx="114646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R1-1805350</a:t>
            </a:r>
            <a:endParaRPr lang="en-US" sz="1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939" y="24939"/>
            <a:ext cx="4289366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3GPP TSG RAN WG1 Meeting 92bis</a:t>
            </a:r>
          </a:p>
          <a:p>
            <a:r>
              <a:rPr lang="en-US" altLang="ko-KR" sz="135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Sanya</a:t>
            </a:r>
            <a:r>
              <a:rPr lang="en-US" altLang="ko-KR" sz="13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China, April 16th – 20th, 2018</a:t>
            </a:r>
          </a:p>
          <a:p>
            <a:r>
              <a:rPr lang="en-US" altLang="ko-KR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Agenda item </a:t>
            </a:r>
            <a:r>
              <a:rPr lang="en-US" altLang="ko-KR" sz="13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6.2.7.6.2</a:t>
            </a:r>
            <a:endParaRPr lang="en-US" altLang="ko-KR" sz="13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0265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atinLnBrk="0"/>
            <a:r>
              <a:rPr lang="en-US" altLang="ko-KR" dirty="0" smtClean="0"/>
              <a:t>Following agreements were made in previous meetings:</a:t>
            </a:r>
          </a:p>
          <a:p>
            <a:pPr lvl="1" latinLnBrk="0"/>
            <a:r>
              <a:rPr lang="en-US" altLang="ko-KR" dirty="0" smtClean="0"/>
              <a:t>3.75 </a:t>
            </a:r>
            <a:r>
              <a:rPr lang="en-US" altLang="ko-KR" dirty="0"/>
              <a:t>kHz is also supported, in UL/DL configurations #1, [#3], #4, with the same definition of NB-slot and resource unit as FDD</a:t>
            </a:r>
          </a:p>
          <a:p>
            <a:pPr lvl="1" latinLnBrk="0"/>
            <a:r>
              <a:rPr lang="en-US" altLang="ko-KR" dirty="0" smtClean="0"/>
              <a:t>FFS </a:t>
            </a:r>
            <a:r>
              <a:rPr lang="en-US" altLang="ko-KR" dirty="0"/>
              <a:t>if there any need for any other subcarrier spacing and/or slot structure for TDD</a:t>
            </a:r>
          </a:p>
          <a:p>
            <a:pPr lvl="2" latinLnBrk="0"/>
            <a:r>
              <a:rPr lang="en-US" altLang="ko-KR" dirty="0" smtClean="0"/>
              <a:t>This </a:t>
            </a:r>
            <a:r>
              <a:rPr lang="en-US" altLang="ko-KR" dirty="0"/>
              <a:t>needs to take into consideration the co-existence of NPRACH and NPUSCH.</a:t>
            </a:r>
          </a:p>
          <a:p>
            <a:pPr lvl="1" latinLnBrk="0"/>
            <a:r>
              <a:rPr lang="en-US" altLang="ko-KR" dirty="0" smtClean="0"/>
              <a:t>For </a:t>
            </a:r>
            <a:r>
              <a:rPr lang="en-US" altLang="ko-KR" dirty="0"/>
              <a:t>NPUSCH in NB-IoT TDD:</a:t>
            </a:r>
          </a:p>
          <a:p>
            <a:pPr lvl="2" latinLnBrk="0"/>
            <a:r>
              <a:rPr lang="en-US" altLang="ko-KR" dirty="0" smtClean="0"/>
              <a:t>For </a:t>
            </a:r>
            <a:r>
              <a:rPr lang="en-US" altLang="ko-KR" dirty="0"/>
              <a:t>the NPUSCH transmissions with 15 kHz subcarrier spacing, both Multi-tone (3, 6, 12 subcarriers with RU lengths 4ms, 2ms, 1ms) and single tone (with RU length 8ms) transmissions are supported as in FDD NB-IoT for all the supported TDD configurations in TDD NB-IoT other than the TDD configuration #3 and [#6]. The number of supported subcarriers, and RU lengths for TDD configuration #3 and [#6] is FSS (The number of subcarriers and RU lengths as defined in FDD NB-IoT are not precluded).</a:t>
            </a:r>
          </a:p>
          <a:p>
            <a:pPr latinLnBrk="0"/>
            <a:endParaRPr lang="en-US" altLang="ko-KR" dirty="0" smtClean="0"/>
          </a:p>
          <a:p>
            <a:endParaRPr lang="ko-KR" altLang="ko-KR" dirty="0"/>
          </a:p>
        </p:txBody>
      </p:sp>
    </p:spTree>
    <p:extLst>
      <p:ext uri="{BB962C8B-B14F-4D97-AF65-F5344CB8AC3E}">
        <p14:creationId xmlns:p14="http://schemas.microsoft.com/office/powerpoint/2010/main" val="34310735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Support NPUSCH transmission with 3.75kHz subcarrier spacing in UL/DL configuration #3</a:t>
            </a:r>
          </a:p>
          <a:p>
            <a:r>
              <a:rPr lang="en-US" altLang="ko-KR" dirty="0" smtClean="0"/>
              <a:t>For NPUSCH transmission in UL/DL configuration #3</a:t>
            </a:r>
          </a:p>
          <a:p>
            <a:pPr lvl="1"/>
            <a:r>
              <a:rPr lang="en-US" altLang="ko-KR" dirty="0" smtClean="0"/>
              <a:t>Alt 1: 2 consecutive </a:t>
            </a:r>
            <a:r>
              <a:rPr lang="en-US" altLang="ko-KR" dirty="0" err="1" smtClean="0"/>
              <a:t>subframes</a:t>
            </a:r>
            <a:r>
              <a:rPr lang="en-US" altLang="ko-KR" dirty="0" smtClean="0"/>
              <a:t> </a:t>
            </a:r>
            <a:r>
              <a:rPr lang="en-US" altLang="ko-KR" dirty="0"/>
              <a:t>from 3 consecutive </a:t>
            </a:r>
            <a:r>
              <a:rPr lang="en-US" altLang="ko-KR" dirty="0" err="1"/>
              <a:t>subframes</a:t>
            </a:r>
            <a:r>
              <a:rPr lang="en-US" altLang="ko-KR" dirty="0"/>
              <a:t> can </a:t>
            </a:r>
            <a:r>
              <a:rPr lang="en-US" altLang="ko-KR" dirty="0" smtClean="0"/>
              <a:t>be scheduled for NPUSCH transmission with 3.75kHz subcarrier spacing</a:t>
            </a:r>
          </a:p>
          <a:p>
            <a:pPr lvl="2"/>
            <a:r>
              <a:rPr lang="en-US" altLang="ko-KR" dirty="0" smtClean="0"/>
              <a:t>A remaining subframe can be scheduled for other transmissions (e.g. for NPUSCH transmission with 15kHz subcarrier spacing)</a:t>
            </a:r>
          </a:p>
          <a:p>
            <a:pPr lvl="2"/>
            <a:r>
              <a:rPr lang="en-US" altLang="ko-KR" dirty="0" smtClean="0"/>
              <a:t>FFS on NPUSCH transmission with 15kHz subcarrier spacing </a:t>
            </a:r>
          </a:p>
          <a:p>
            <a:pPr lvl="2"/>
            <a:endParaRPr lang="en-US" altLang="ko-KR" dirty="0"/>
          </a:p>
          <a:p>
            <a:pPr lvl="1"/>
            <a:r>
              <a:rPr lang="en-US" altLang="ko-KR" dirty="0" smtClean="0"/>
              <a:t>Alt 2: 3 consecutive </a:t>
            </a:r>
            <a:r>
              <a:rPr lang="en-US" altLang="ko-KR" dirty="0" err="1" smtClean="0"/>
              <a:t>subframes</a:t>
            </a:r>
            <a:r>
              <a:rPr lang="en-US" altLang="ko-KR" dirty="0" smtClean="0"/>
              <a:t> can be used for NPUSCH transmission with 3.75kHz subcarrier spacing </a:t>
            </a:r>
          </a:p>
          <a:p>
            <a:pPr lvl="2"/>
            <a:r>
              <a:rPr lang="en-US" altLang="ko-KR" dirty="0" smtClean="0"/>
              <a:t>FFS detail method (e.g. short slot or puncturing symbol in a NB-slot) </a:t>
            </a:r>
          </a:p>
          <a:p>
            <a:pPr lvl="2"/>
            <a:endParaRPr lang="en-US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33628792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5637</TotalTime>
  <Words>306</Words>
  <Application>Microsoft Office PowerPoint</Application>
  <PresentationFormat>사용자 지정</PresentationFormat>
  <Paragraphs>22</Paragraphs>
  <Slides>3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4" baseType="lpstr">
      <vt:lpstr>Office Theme</vt:lpstr>
      <vt:lpstr>WF on NPUSCH transmission in UL/DL configuration #3</vt:lpstr>
      <vt:lpstr>Background</vt:lpstr>
      <vt:lpstr>Proposals</vt:lpstr>
    </vt:vector>
  </TitlesOfParts>
  <Company>Intel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</dc:title>
  <dc:creator>changhwan Park/ACT R&amp;D Lab./LGE</dc:creator>
  <cp:lastModifiedBy>Seunggye Hwang 보강3</cp:lastModifiedBy>
  <cp:revision>273</cp:revision>
  <dcterms:created xsi:type="dcterms:W3CDTF">2017-02-14T13:23:58Z</dcterms:created>
  <dcterms:modified xsi:type="dcterms:W3CDTF">2018-04-20T03:27:57Z</dcterms:modified>
</cp:coreProperties>
</file>