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7" r:id="rId1"/>
  </p:sldMasterIdLst>
  <p:notesMasterIdLst>
    <p:notesMasterId r:id="rId8"/>
  </p:notesMasterIdLst>
  <p:handoutMasterIdLst>
    <p:handoutMasterId r:id="rId9"/>
  </p:handoutMasterIdLst>
  <p:sldIdLst>
    <p:sldId id="835" r:id="rId2"/>
    <p:sldId id="836" r:id="rId3"/>
    <p:sldId id="837" r:id="rId4"/>
    <p:sldId id="839" r:id="rId5"/>
    <p:sldId id="838" r:id="rId6"/>
    <p:sldId id="840" r:id="rId7"/>
  </p:sldIdLst>
  <p:sldSz cx="12188825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986">
          <p15:clr>
            <a:srgbClr val="A4A3A4"/>
          </p15:clr>
        </p15:guide>
        <p15:guide id="2" orient="horz" pos="2621">
          <p15:clr>
            <a:srgbClr val="A4A3A4"/>
          </p15:clr>
        </p15:guide>
        <p15:guide id="3" orient="horz" pos="3903">
          <p15:clr>
            <a:srgbClr val="A4A3A4"/>
          </p15:clr>
        </p15:guide>
        <p15:guide id="4" orient="horz" pos="288">
          <p15:clr>
            <a:srgbClr val="A4A3A4"/>
          </p15:clr>
        </p15:guide>
        <p15:guide id="5" orient="horz" pos="2945">
          <p15:clr>
            <a:srgbClr val="A4A3A4"/>
          </p15:clr>
        </p15:guide>
        <p15:guide id="6" orient="horz" pos="1773">
          <p15:clr>
            <a:srgbClr val="A4A3A4"/>
          </p15:clr>
        </p15:guide>
        <p15:guide id="7" orient="horz" pos="4203">
          <p15:clr>
            <a:srgbClr val="A4A3A4"/>
          </p15:clr>
        </p15:guide>
        <p15:guide id="8" pos="7677">
          <p15:clr>
            <a:srgbClr val="A4A3A4"/>
          </p15:clr>
        </p15:guide>
        <p15:guide id="9" pos="9">
          <p15:clr>
            <a:srgbClr val="A4A3A4"/>
          </p15:clr>
        </p15:guide>
        <p15:guide id="10" pos="578">
          <p15:clr>
            <a:srgbClr val="A4A3A4"/>
          </p15:clr>
        </p15:guide>
        <p15:guide id="11" pos="3037">
          <p15:clr>
            <a:srgbClr val="A4A3A4"/>
          </p15:clr>
        </p15:guide>
        <p15:guide id="12" pos="7325">
          <p15:clr>
            <a:srgbClr val="A4A3A4"/>
          </p15:clr>
        </p15:guide>
        <p15:guide id="13">
          <p15:clr>
            <a:srgbClr val="A4A3A4"/>
          </p15:clr>
        </p15:guide>
        <p15:guide id="14" pos="4238">
          <p15:clr>
            <a:srgbClr val="A4A3A4"/>
          </p15:clr>
        </p15:guide>
        <p15:guide id="15" pos="5629">
          <p15:clr>
            <a:srgbClr val="A4A3A4"/>
          </p15:clr>
        </p15:guide>
        <p15:guide id="16" pos="147">
          <p15:clr>
            <a:srgbClr val="A4A3A4"/>
          </p15:clr>
        </p15:guide>
        <p15:guide id="17" pos="7572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 frameSlides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8D95"/>
    <a:srgbClr val="00ACBD"/>
    <a:srgbClr val="FDF055"/>
    <a:srgbClr val="8F297C"/>
    <a:srgbClr val="404040"/>
    <a:srgbClr val="005392"/>
    <a:srgbClr val="7F7F7F"/>
    <a:srgbClr val="BC141A"/>
    <a:srgbClr val="8F297D"/>
    <a:srgbClr val="003B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E8034E78-7F5D-4C2E-B375-FC64B27BC917}" styleName="Dark Style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00" autoAdjust="0"/>
    <p:restoredTop sz="94280" autoAdjust="0"/>
  </p:normalViewPr>
  <p:slideViewPr>
    <p:cSldViewPr snapToGrid="0" snapToObjects="1">
      <p:cViewPr varScale="1">
        <p:scale>
          <a:sx n="108" d="100"/>
          <a:sy n="108" d="100"/>
        </p:scale>
        <p:origin x="714" y="102"/>
      </p:cViewPr>
      <p:guideLst>
        <p:guide orient="horz" pos="1986"/>
        <p:guide orient="horz" pos="2621"/>
        <p:guide orient="horz" pos="3903"/>
        <p:guide orient="horz" pos="288"/>
        <p:guide orient="horz" pos="2945"/>
        <p:guide orient="horz" pos="1773"/>
        <p:guide orient="horz" pos="4203"/>
        <p:guide pos="7677"/>
        <p:guide pos="9"/>
        <p:guide pos="578"/>
        <p:guide pos="3037"/>
        <p:guide pos="7325"/>
        <p:guide/>
        <p:guide pos="4238"/>
        <p:guide pos="5629"/>
        <p:guide pos="147"/>
        <p:guide pos="757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6" d="100"/>
        <a:sy n="106" d="100"/>
      </p:scale>
      <p:origin x="0" y="13344"/>
    </p:cViewPr>
  </p:sorterViewPr>
  <p:notesViewPr>
    <p:cSldViewPr snapToGrid="0" snapToObjects="1" showGuides="1">
      <p:cViewPr varScale="1">
        <p:scale>
          <a:sx n="95" d="100"/>
          <a:sy n="95" d="100"/>
        </p:scale>
        <p:origin x="-3630" y="-108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A2B4C68-02D4-43B7-82D0-CC0F31ADA7D5}" type="datetimeFigureOut">
              <a:rPr lang="en-US" smtClean="0">
                <a:latin typeface="Qualcomm Office Regular" pitchFamily="34" charset="0"/>
              </a:rPr>
              <a:t>4/6/2018</a:t>
            </a:fld>
            <a:endParaRPr lang="en-US" dirty="0">
              <a:latin typeface="Qualcomm Office Regular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CE8D803-E2CE-43E6-BB9D-83A503D767A5}" type="slidenum">
              <a:rPr lang="en-US" smtClean="0">
                <a:latin typeface="Qualcomm Office Regular" pitchFamily="34" charset="0"/>
              </a:rPr>
              <a:t>‹#›</a:t>
            </a:fld>
            <a:endParaRPr lang="en-US" dirty="0">
              <a:latin typeface="Qualcomm Office Regular" pitchFamily="34" charset="0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4888" y="8400641"/>
            <a:ext cx="980122" cy="207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54289512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2587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382587" y="4343400"/>
            <a:ext cx="6092825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287587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100">
                <a:latin typeface="Qualcomm Office Regular" pitchFamily="34" charset="0"/>
              </a:defRPr>
            </a:lvl1pPr>
          </a:lstStyle>
          <a:p>
            <a:fld id="{928A2613-ABFE-468A-A021-82F251360FB0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0" y="8892993"/>
            <a:ext cx="980122" cy="207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4886022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171450" indent="-171450" algn="l" defTabSz="914400" rtl="0" eaLnBrk="1" latinLnBrk="0" hangingPunct="1">
      <a:buFont typeface="Arial" pitchFamily="34" charset="0"/>
      <a:buChar char="•"/>
      <a:defRPr sz="1600" kern="1200">
        <a:solidFill>
          <a:schemeClr val="tx1"/>
        </a:solidFill>
        <a:latin typeface="Qualcomm Office Regular" pitchFamily="34" charset="0"/>
        <a:ea typeface="+mn-ea"/>
        <a:cs typeface="+mn-cs"/>
      </a:defRPr>
    </a:lvl1pPr>
    <a:lvl2pPr marL="628650" indent="-171450" algn="l" defTabSz="914400" rtl="0" eaLnBrk="1" latinLnBrk="0" hangingPunct="1">
      <a:buFont typeface="Arial" pitchFamily="34" charset="0"/>
      <a:buChar char="•"/>
      <a:defRPr sz="1200" kern="1200">
        <a:solidFill>
          <a:schemeClr val="tx1"/>
        </a:solidFill>
        <a:latin typeface="Qualcomm Office Regular" pitchFamily="34" charset="0"/>
        <a:ea typeface="+mn-ea"/>
        <a:cs typeface="+mn-cs"/>
      </a:defRPr>
    </a:lvl2pPr>
    <a:lvl3pPr marL="1085850" indent="-171450" algn="l" defTabSz="914400" rtl="0" eaLnBrk="1" latinLnBrk="0" hangingPunct="1">
      <a:buFont typeface="Arial" pitchFamily="34" charset="0"/>
      <a:buChar char="•"/>
      <a:defRPr sz="1200" kern="1200" baseline="0">
        <a:solidFill>
          <a:schemeClr val="tx1"/>
        </a:solidFill>
        <a:latin typeface="Qualcomm Office Regular" pitchFamily="34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8A2613-ABFE-468A-A021-82F251360FB0}" type="slidenum">
              <a:rPr lang="en-US" smtClean="0"/>
              <a:pPr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698712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>
            <a:grpSpLocks noChangeAspect="1"/>
          </p:cNvGrpSpPr>
          <p:nvPr userDrawn="1"/>
        </p:nvGrpSpPr>
        <p:grpSpPr>
          <a:xfrm>
            <a:off x="446503" y="523977"/>
            <a:ext cx="1800308" cy="392615"/>
            <a:chOff x="187326" y="5085556"/>
            <a:chExt cx="8393112" cy="1830388"/>
          </a:xfrm>
          <a:solidFill>
            <a:srgbClr val="00ACBD"/>
          </a:solidFill>
        </p:grpSpPr>
        <p:sp>
          <p:nvSpPr>
            <p:cNvPr id="3" name="Freeform 7"/>
            <p:cNvSpPr>
              <a:spLocks/>
            </p:cNvSpPr>
            <p:nvPr userDrawn="1"/>
          </p:nvSpPr>
          <p:spPr bwMode="auto">
            <a:xfrm>
              <a:off x="3603626" y="5388769"/>
              <a:ext cx="585787" cy="892175"/>
            </a:xfrm>
            <a:custGeom>
              <a:avLst/>
              <a:gdLst>
                <a:gd name="T0" fmla="*/ 0 w 156"/>
                <a:gd name="T1" fmla="*/ 218 h 238"/>
                <a:gd name="T2" fmla="*/ 20 w 156"/>
                <a:gd name="T3" fmla="*/ 238 h 238"/>
                <a:gd name="T4" fmla="*/ 156 w 156"/>
                <a:gd name="T5" fmla="*/ 238 h 238"/>
                <a:gd name="T6" fmla="*/ 126 w 156"/>
                <a:gd name="T7" fmla="*/ 189 h 238"/>
                <a:gd name="T8" fmla="*/ 47 w 156"/>
                <a:gd name="T9" fmla="*/ 189 h 238"/>
                <a:gd name="T10" fmla="*/ 47 w 156"/>
                <a:gd name="T11" fmla="*/ 0 h 238"/>
                <a:gd name="T12" fmla="*/ 0 w 156"/>
                <a:gd name="T13" fmla="*/ 0 h 238"/>
                <a:gd name="T14" fmla="*/ 0 w 156"/>
                <a:gd name="T15" fmla="*/ 21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6" h="238">
                  <a:moveTo>
                    <a:pt x="0" y="218"/>
                  </a:moveTo>
                  <a:cubicBezTo>
                    <a:pt x="0" y="227"/>
                    <a:pt x="11" y="238"/>
                    <a:pt x="20" y="238"/>
                  </a:cubicBezTo>
                  <a:cubicBezTo>
                    <a:pt x="156" y="238"/>
                    <a:pt x="156" y="238"/>
                    <a:pt x="156" y="238"/>
                  </a:cubicBezTo>
                  <a:cubicBezTo>
                    <a:pt x="126" y="189"/>
                    <a:pt x="126" y="189"/>
                    <a:pt x="126" y="189"/>
                  </a:cubicBezTo>
                  <a:cubicBezTo>
                    <a:pt x="47" y="189"/>
                    <a:pt x="47" y="189"/>
                    <a:pt x="47" y="189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18"/>
                  </a:lnTo>
                  <a:close/>
                </a:path>
              </a:pathLst>
            </a:custGeom>
            <a:grpFill/>
            <a:ln>
              <a:solidFill>
                <a:schemeClr val="accent3">
                  <a:lumMod val="60000"/>
                  <a:lumOff val="40000"/>
                </a:schemeClr>
              </a:solidFill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4" name="Freeform 8"/>
            <p:cNvSpPr>
              <a:spLocks noEditPoints="1"/>
            </p:cNvSpPr>
            <p:nvPr userDrawn="1"/>
          </p:nvSpPr>
          <p:spPr bwMode="auto">
            <a:xfrm>
              <a:off x="187326" y="5085556"/>
              <a:ext cx="1541462" cy="1830388"/>
            </a:xfrm>
            <a:custGeom>
              <a:avLst/>
              <a:gdLst>
                <a:gd name="T0" fmla="*/ 411 w 411"/>
                <a:gd name="T1" fmla="*/ 206 h 488"/>
                <a:gd name="T2" fmla="*/ 206 w 411"/>
                <a:gd name="T3" fmla="*/ 0 h 488"/>
                <a:gd name="T4" fmla="*/ 0 w 411"/>
                <a:gd name="T5" fmla="*/ 206 h 488"/>
                <a:gd name="T6" fmla="*/ 206 w 411"/>
                <a:gd name="T7" fmla="*/ 412 h 488"/>
                <a:gd name="T8" fmla="*/ 241 w 411"/>
                <a:gd name="T9" fmla="*/ 408 h 488"/>
                <a:gd name="T10" fmla="*/ 240 w 411"/>
                <a:gd name="T11" fmla="*/ 488 h 488"/>
                <a:gd name="T12" fmla="*/ 298 w 411"/>
                <a:gd name="T13" fmla="*/ 488 h 488"/>
                <a:gd name="T14" fmla="*/ 298 w 411"/>
                <a:gd name="T15" fmla="*/ 389 h 488"/>
                <a:gd name="T16" fmla="*/ 411 w 411"/>
                <a:gd name="T17" fmla="*/ 206 h 488"/>
                <a:gd name="T18" fmla="*/ 298 w 411"/>
                <a:gd name="T19" fmla="*/ 302 h 488"/>
                <a:gd name="T20" fmla="*/ 298 w 411"/>
                <a:gd name="T21" fmla="*/ 236 h 488"/>
                <a:gd name="T22" fmla="*/ 240 w 411"/>
                <a:gd name="T23" fmla="*/ 252 h 488"/>
                <a:gd name="T24" fmla="*/ 241 w 411"/>
                <a:gd name="T25" fmla="*/ 334 h 488"/>
                <a:gd name="T26" fmla="*/ 206 w 411"/>
                <a:gd name="T27" fmla="*/ 339 h 488"/>
                <a:gd name="T28" fmla="*/ 73 w 411"/>
                <a:gd name="T29" fmla="*/ 206 h 488"/>
                <a:gd name="T30" fmla="*/ 206 w 411"/>
                <a:gd name="T31" fmla="*/ 73 h 488"/>
                <a:gd name="T32" fmla="*/ 339 w 411"/>
                <a:gd name="T33" fmla="*/ 206 h 488"/>
                <a:gd name="T34" fmla="*/ 298 w 411"/>
                <a:gd name="T35" fmla="*/ 302 h 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11" h="488">
                  <a:moveTo>
                    <a:pt x="411" y="206"/>
                  </a:moveTo>
                  <a:cubicBezTo>
                    <a:pt x="411" y="92"/>
                    <a:pt x="319" y="0"/>
                    <a:pt x="206" y="0"/>
                  </a:cubicBezTo>
                  <a:cubicBezTo>
                    <a:pt x="92" y="0"/>
                    <a:pt x="0" y="92"/>
                    <a:pt x="0" y="206"/>
                  </a:cubicBezTo>
                  <a:cubicBezTo>
                    <a:pt x="0" y="319"/>
                    <a:pt x="92" y="412"/>
                    <a:pt x="206" y="412"/>
                  </a:cubicBezTo>
                  <a:cubicBezTo>
                    <a:pt x="218" y="412"/>
                    <a:pt x="229" y="410"/>
                    <a:pt x="241" y="408"/>
                  </a:cubicBezTo>
                  <a:cubicBezTo>
                    <a:pt x="240" y="488"/>
                    <a:pt x="240" y="488"/>
                    <a:pt x="240" y="488"/>
                  </a:cubicBezTo>
                  <a:cubicBezTo>
                    <a:pt x="298" y="488"/>
                    <a:pt x="298" y="488"/>
                    <a:pt x="298" y="488"/>
                  </a:cubicBezTo>
                  <a:cubicBezTo>
                    <a:pt x="298" y="389"/>
                    <a:pt x="298" y="389"/>
                    <a:pt x="298" y="389"/>
                  </a:cubicBezTo>
                  <a:cubicBezTo>
                    <a:pt x="365" y="355"/>
                    <a:pt x="411" y="286"/>
                    <a:pt x="411" y="206"/>
                  </a:cubicBezTo>
                  <a:close/>
                  <a:moveTo>
                    <a:pt x="298" y="302"/>
                  </a:moveTo>
                  <a:cubicBezTo>
                    <a:pt x="298" y="236"/>
                    <a:pt x="298" y="236"/>
                    <a:pt x="298" y="236"/>
                  </a:cubicBezTo>
                  <a:cubicBezTo>
                    <a:pt x="240" y="252"/>
                    <a:pt x="240" y="252"/>
                    <a:pt x="240" y="252"/>
                  </a:cubicBezTo>
                  <a:cubicBezTo>
                    <a:pt x="241" y="334"/>
                    <a:pt x="241" y="334"/>
                    <a:pt x="241" y="334"/>
                  </a:cubicBezTo>
                  <a:cubicBezTo>
                    <a:pt x="229" y="337"/>
                    <a:pt x="218" y="339"/>
                    <a:pt x="206" y="339"/>
                  </a:cubicBezTo>
                  <a:cubicBezTo>
                    <a:pt x="132" y="339"/>
                    <a:pt x="73" y="279"/>
                    <a:pt x="73" y="206"/>
                  </a:cubicBezTo>
                  <a:cubicBezTo>
                    <a:pt x="73" y="132"/>
                    <a:pt x="132" y="73"/>
                    <a:pt x="206" y="73"/>
                  </a:cubicBezTo>
                  <a:cubicBezTo>
                    <a:pt x="279" y="73"/>
                    <a:pt x="339" y="132"/>
                    <a:pt x="339" y="206"/>
                  </a:cubicBezTo>
                  <a:cubicBezTo>
                    <a:pt x="339" y="244"/>
                    <a:pt x="323" y="278"/>
                    <a:pt x="298" y="302"/>
                  </a:cubicBezTo>
                  <a:close/>
                </a:path>
              </a:pathLst>
            </a:custGeom>
            <a:grpFill/>
            <a:ln>
              <a:solidFill>
                <a:schemeClr val="accent3">
                  <a:lumMod val="60000"/>
                  <a:lumOff val="40000"/>
                </a:schemeClr>
              </a:solidFill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5" name="Freeform 9"/>
            <p:cNvSpPr>
              <a:spLocks/>
            </p:cNvSpPr>
            <p:nvPr userDrawn="1"/>
          </p:nvSpPr>
          <p:spPr bwMode="auto">
            <a:xfrm>
              <a:off x="1863726" y="5388769"/>
              <a:ext cx="652462" cy="892175"/>
            </a:xfrm>
            <a:custGeom>
              <a:avLst/>
              <a:gdLst>
                <a:gd name="T0" fmla="*/ 154 w 174"/>
                <a:gd name="T1" fmla="*/ 238 h 238"/>
                <a:gd name="T2" fmla="*/ 20 w 174"/>
                <a:gd name="T3" fmla="*/ 238 h 238"/>
                <a:gd name="T4" fmla="*/ 0 w 174"/>
                <a:gd name="T5" fmla="*/ 218 h 238"/>
                <a:gd name="T6" fmla="*/ 0 w 174"/>
                <a:gd name="T7" fmla="*/ 0 h 238"/>
                <a:gd name="T8" fmla="*/ 46 w 174"/>
                <a:gd name="T9" fmla="*/ 0 h 238"/>
                <a:gd name="T10" fmla="*/ 46 w 174"/>
                <a:gd name="T11" fmla="*/ 189 h 238"/>
                <a:gd name="T12" fmla="*/ 127 w 174"/>
                <a:gd name="T13" fmla="*/ 189 h 238"/>
                <a:gd name="T14" fmla="*/ 127 w 174"/>
                <a:gd name="T15" fmla="*/ 0 h 238"/>
                <a:gd name="T16" fmla="*/ 174 w 174"/>
                <a:gd name="T17" fmla="*/ 0 h 238"/>
                <a:gd name="T18" fmla="*/ 174 w 174"/>
                <a:gd name="T19" fmla="*/ 218 h 238"/>
                <a:gd name="T20" fmla="*/ 154 w 174"/>
                <a:gd name="T21" fmla="*/ 23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4" h="238">
                  <a:moveTo>
                    <a:pt x="154" y="238"/>
                  </a:moveTo>
                  <a:cubicBezTo>
                    <a:pt x="20" y="238"/>
                    <a:pt x="20" y="238"/>
                    <a:pt x="20" y="238"/>
                  </a:cubicBezTo>
                  <a:cubicBezTo>
                    <a:pt x="11" y="238"/>
                    <a:pt x="0" y="228"/>
                    <a:pt x="0" y="21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6" y="189"/>
                    <a:pt x="46" y="189"/>
                    <a:pt x="46" y="189"/>
                  </a:cubicBezTo>
                  <a:cubicBezTo>
                    <a:pt x="127" y="189"/>
                    <a:pt x="127" y="189"/>
                    <a:pt x="127" y="189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174" y="0"/>
                    <a:pt x="174" y="0"/>
                    <a:pt x="174" y="0"/>
                  </a:cubicBezTo>
                  <a:cubicBezTo>
                    <a:pt x="174" y="218"/>
                    <a:pt x="174" y="218"/>
                    <a:pt x="174" y="218"/>
                  </a:cubicBezTo>
                  <a:cubicBezTo>
                    <a:pt x="174" y="228"/>
                    <a:pt x="163" y="238"/>
                    <a:pt x="154" y="238"/>
                  </a:cubicBezTo>
                  <a:close/>
                </a:path>
              </a:pathLst>
            </a:custGeom>
            <a:grpFill/>
            <a:ln>
              <a:solidFill>
                <a:schemeClr val="accent3">
                  <a:lumMod val="60000"/>
                  <a:lumOff val="40000"/>
                </a:schemeClr>
              </a:solidFill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6" name="Freeform 10"/>
            <p:cNvSpPr>
              <a:spLocks/>
            </p:cNvSpPr>
            <p:nvPr userDrawn="1"/>
          </p:nvSpPr>
          <p:spPr bwMode="auto">
            <a:xfrm>
              <a:off x="4079876" y="5358606"/>
              <a:ext cx="712787" cy="946150"/>
            </a:xfrm>
            <a:custGeom>
              <a:avLst/>
              <a:gdLst>
                <a:gd name="T0" fmla="*/ 190 w 190"/>
                <a:gd name="T1" fmla="*/ 17 h 252"/>
                <a:gd name="T2" fmla="*/ 126 w 190"/>
                <a:gd name="T3" fmla="*/ 0 h 252"/>
                <a:gd name="T4" fmla="*/ 0 w 190"/>
                <a:gd name="T5" fmla="*/ 126 h 252"/>
                <a:gd name="T6" fmla="*/ 126 w 190"/>
                <a:gd name="T7" fmla="*/ 252 h 252"/>
                <a:gd name="T8" fmla="*/ 187 w 190"/>
                <a:gd name="T9" fmla="*/ 237 h 252"/>
                <a:gd name="T10" fmla="*/ 164 w 190"/>
                <a:gd name="T11" fmla="*/ 196 h 252"/>
                <a:gd name="T12" fmla="*/ 126 w 190"/>
                <a:gd name="T13" fmla="*/ 205 h 252"/>
                <a:gd name="T14" fmla="*/ 47 w 190"/>
                <a:gd name="T15" fmla="*/ 126 h 252"/>
                <a:gd name="T16" fmla="*/ 126 w 190"/>
                <a:gd name="T17" fmla="*/ 46 h 252"/>
                <a:gd name="T18" fmla="*/ 167 w 190"/>
                <a:gd name="T19" fmla="*/ 58 h 252"/>
                <a:gd name="T20" fmla="*/ 190 w 190"/>
                <a:gd name="T21" fmla="*/ 17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0" h="252">
                  <a:moveTo>
                    <a:pt x="190" y="17"/>
                  </a:moveTo>
                  <a:cubicBezTo>
                    <a:pt x="171" y="6"/>
                    <a:pt x="149" y="0"/>
                    <a:pt x="126" y="0"/>
                  </a:cubicBezTo>
                  <a:cubicBezTo>
                    <a:pt x="57" y="0"/>
                    <a:pt x="0" y="56"/>
                    <a:pt x="0" y="126"/>
                  </a:cubicBezTo>
                  <a:cubicBezTo>
                    <a:pt x="0" y="196"/>
                    <a:pt x="57" y="252"/>
                    <a:pt x="126" y="252"/>
                  </a:cubicBezTo>
                  <a:cubicBezTo>
                    <a:pt x="148" y="252"/>
                    <a:pt x="169" y="246"/>
                    <a:pt x="187" y="237"/>
                  </a:cubicBezTo>
                  <a:cubicBezTo>
                    <a:pt x="164" y="196"/>
                    <a:pt x="164" y="196"/>
                    <a:pt x="164" y="196"/>
                  </a:cubicBezTo>
                  <a:cubicBezTo>
                    <a:pt x="153" y="202"/>
                    <a:pt x="140" y="205"/>
                    <a:pt x="126" y="205"/>
                  </a:cubicBezTo>
                  <a:cubicBezTo>
                    <a:pt x="82" y="205"/>
                    <a:pt x="47" y="170"/>
                    <a:pt x="47" y="126"/>
                  </a:cubicBezTo>
                  <a:cubicBezTo>
                    <a:pt x="47" y="82"/>
                    <a:pt x="82" y="46"/>
                    <a:pt x="126" y="46"/>
                  </a:cubicBezTo>
                  <a:cubicBezTo>
                    <a:pt x="141" y="46"/>
                    <a:pt x="155" y="51"/>
                    <a:pt x="167" y="58"/>
                  </a:cubicBezTo>
                  <a:lnTo>
                    <a:pt x="190" y="17"/>
                  </a:lnTo>
                  <a:close/>
                </a:path>
              </a:pathLst>
            </a:custGeom>
            <a:grpFill/>
            <a:ln>
              <a:solidFill>
                <a:schemeClr val="accent3">
                  <a:lumMod val="60000"/>
                  <a:lumOff val="40000"/>
                </a:schemeClr>
              </a:solidFill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7" name="Freeform 11"/>
            <p:cNvSpPr>
              <a:spLocks noEditPoints="1"/>
            </p:cNvSpPr>
            <p:nvPr userDrawn="1"/>
          </p:nvSpPr>
          <p:spPr bwMode="auto">
            <a:xfrm>
              <a:off x="4725988" y="5358606"/>
              <a:ext cx="944562" cy="949325"/>
            </a:xfrm>
            <a:custGeom>
              <a:avLst/>
              <a:gdLst>
                <a:gd name="T0" fmla="*/ 126 w 252"/>
                <a:gd name="T1" fmla="*/ 0 h 253"/>
                <a:gd name="T2" fmla="*/ 0 w 252"/>
                <a:gd name="T3" fmla="*/ 127 h 253"/>
                <a:gd name="T4" fmla="*/ 126 w 252"/>
                <a:gd name="T5" fmla="*/ 253 h 253"/>
                <a:gd name="T6" fmla="*/ 252 w 252"/>
                <a:gd name="T7" fmla="*/ 127 h 253"/>
                <a:gd name="T8" fmla="*/ 126 w 252"/>
                <a:gd name="T9" fmla="*/ 0 h 253"/>
                <a:gd name="T10" fmla="*/ 126 w 252"/>
                <a:gd name="T11" fmla="*/ 206 h 253"/>
                <a:gd name="T12" fmla="*/ 47 w 252"/>
                <a:gd name="T13" fmla="*/ 127 h 253"/>
                <a:gd name="T14" fmla="*/ 126 w 252"/>
                <a:gd name="T15" fmla="*/ 47 h 253"/>
                <a:gd name="T16" fmla="*/ 206 w 252"/>
                <a:gd name="T17" fmla="*/ 127 h 253"/>
                <a:gd name="T18" fmla="*/ 126 w 252"/>
                <a:gd name="T19" fmla="*/ 206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2" h="253">
                  <a:moveTo>
                    <a:pt x="126" y="0"/>
                  </a:moveTo>
                  <a:cubicBezTo>
                    <a:pt x="56" y="0"/>
                    <a:pt x="0" y="57"/>
                    <a:pt x="0" y="127"/>
                  </a:cubicBezTo>
                  <a:cubicBezTo>
                    <a:pt x="0" y="197"/>
                    <a:pt x="56" y="253"/>
                    <a:pt x="126" y="253"/>
                  </a:cubicBezTo>
                  <a:cubicBezTo>
                    <a:pt x="196" y="253"/>
                    <a:pt x="252" y="196"/>
                    <a:pt x="252" y="127"/>
                  </a:cubicBezTo>
                  <a:cubicBezTo>
                    <a:pt x="252" y="57"/>
                    <a:pt x="196" y="0"/>
                    <a:pt x="126" y="0"/>
                  </a:cubicBezTo>
                  <a:close/>
                  <a:moveTo>
                    <a:pt x="126" y="206"/>
                  </a:moveTo>
                  <a:cubicBezTo>
                    <a:pt x="82" y="206"/>
                    <a:pt x="47" y="171"/>
                    <a:pt x="47" y="127"/>
                  </a:cubicBezTo>
                  <a:cubicBezTo>
                    <a:pt x="47" y="83"/>
                    <a:pt x="82" y="47"/>
                    <a:pt x="126" y="47"/>
                  </a:cubicBezTo>
                  <a:cubicBezTo>
                    <a:pt x="170" y="47"/>
                    <a:pt x="206" y="83"/>
                    <a:pt x="206" y="127"/>
                  </a:cubicBezTo>
                  <a:cubicBezTo>
                    <a:pt x="206" y="170"/>
                    <a:pt x="170" y="206"/>
                    <a:pt x="126" y="206"/>
                  </a:cubicBezTo>
                  <a:close/>
                </a:path>
              </a:pathLst>
            </a:custGeom>
            <a:grpFill/>
            <a:ln>
              <a:solidFill>
                <a:schemeClr val="accent3">
                  <a:lumMod val="60000"/>
                  <a:lumOff val="40000"/>
                </a:schemeClr>
              </a:solidFill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8" name="Freeform 12"/>
            <p:cNvSpPr>
              <a:spLocks noEditPoints="1"/>
            </p:cNvSpPr>
            <p:nvPr userDrawn="1"/>
          </p:nvSpPr>
          <p:spPr bwMode="auto">
            <a:xfrm>
              <a:off x="2584451" y="5393531"/>
              <a:ext cx="952500" cy="884238"/>
            </a:xfrm>
            <a:custGeom>
              <a:avLst/>
              <a:gdLst>
                <a:gd name="T0" fmla="*/ 354 w 600"/>
                <a:gd name="T1" fmla="*/ 0 h 557"/>
                <a:gd name="T2" fmla="*/ 245 w 600"/>
                <a:gd name="T3" fmla="*/ 0 h 557"/>
                <a:gd name="T4" fmla="*/ 0 w 600"/>
                <a:gd name="T5" fmla="*/ 557 h 557"/>
                <a:gd name="T6" fmla="*/ 115 w 600"/>
                <a:gd name="T7" fmla="*/ 557 h 557"/>
                <a:gd name="T8" fmla="*/ 174 w 600"/>
                <a:gd name="T9" fmla="*/ 434 h 557"/>
                <a:gd name="T10" fmla="*/ 430 w 600"/>
                <a:gd name="T11" fmla="*/ 434 h 557"/>
                <a:gd name="T12" fmla="*/ 434 w 600"/>
                <a:gd name="T13" fmla="*/ 446 h 557"/>
                <a:gd name="T14" fmla="*/ 484 w 600"/>
                <a:gd name="T15" fmla="*/ 557 h 557"/>
                <a:gd name="T16" fmla="*/ 600 w 600"/>
                <a:gd name="T17" fmla="*/ 557 h 557"/>
                <a:gd name="T18" fmla="*/ 354 w 600"/>
                <a:gd name="T19" fmla="*/ 0 h 557"/>
                <a:gd name="T20" fmla="*/ 210 w 600"/>
                <a:gd name="T21" fmla="*/ 342 h 557"/>
                <a:gd name="T22" fmla="*/ 300 w 600"/>
                <a:gd name="T23" fmla="*/ 141 h 557"/>
                <a:gd name="T24" fmla="*/ 389 w 600"/>
                <a:gd name="T25" fmla="*/ 342 h 557"/>
                <a:gd name="T26" fmla="*/ 210 w 600"/>
                <a:gd name="T27" fmla="*/ 342 h 5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00" h="557">
                  <a:moveTo>
                    <a:pt x="354" y="0"/>
                  </a:moveTo>
                  <a:lnTo>
                    <a:pt x="245" y="0"/>
                  </a:lnTo>
                  <a:lnTo>
                    <a:pt x="0" y="557"/>
                  </a:lnTo>
                  <a:lnTo>
                    <a:pt x="115" y="557"/>
                  </a:lnTo>
                  <a:lnTo>
                    <a:pt x="174" y="434"/>
                  </a:lnTo>
                  <a:lnTo>
                    <a:pt x="430" y="434"/>
                  </a:lnTo>
                  <a:lnTo>
                    <a:pt x="434" y="446"/>
                  </a:lnTo>
                  <a:lnTo>
                    <a:pt x="484" y="557"/>
                  </a:lnTo>
                  <a:lnTo>
                    <a:pt x="600" y="557"/>
                  </a:lnTo>
                  <a:lnTo>
                    <a:pt x="354" y="0"/>
                  </a:lnTo>
                  <a:close/>
                  <a:moveTo>
                    <a:pt x="210" y="342"/>
                  </a:moveTo>
                  <a:lnTo>
                    <a:pt x="300" y="141"/>
                  </a:lnTo>
                  <a:lnTo>
                    <a:pt x="389" y="342"/>
                  </a:lnTo>
                  <a:lnTo>
                    <a:pt x="210" y="342"/>
                  </a:lnTo>
                  <a:close/>
                </a:path>
              </a:pathLst>
            </a:custGeom>
            <a:grpFill/>
            <a:ln>
              <a:solidFill>
                <a:schemeClr val="accent3">
                  <a:lumMod val="60000"/>
                  <a:lumOff val="40000"/>
                </a:schemeClr>
              </a:solidFill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9" name="Freeform 13"/>
            <p:cNvSpPr>
              <a:spLocks/>
            </p:cNvSpPr>
            <p:nvPr userDrawn="1"/>
          </p:nvSpPr>
          <p:spPr bwMode="auto">
            <a:xfrm>
              <a:off x="5599113" y="5382419"/>
              <a:ext cx="2932112" cy="966788"/>
            </a:xfrm>
            <a:custGeom>
              <a:avLst/>
              <a:gdLst>
                <a:gd name="T0" fmla="*/ 770 w 782"/>
                <a:gd name="T1" fmla="*/ 211 h 258"/>
                <a:gd name="T2" fmla="*/ 685 w 782"/>
                <a:gd name="T3" fmla="*/ 14 h 258"/>
                <a:gd name="T4" fmla="*/ 658 w 782"/>
                <a:gd name="T5" fmla="*/ 0 h 258"/>
                <a:gd name="T6" fmla="*/ 632 w 782"/>
                <a:gd name="T7" fmla="*/ 14 h 258"/>
                <a:gd name="T8" fmla="*/ 569 w 782"/>
                <a:gd name="T9" fmla="*/ 158 h 258"/>
                <a:gd name="T10" fmla="*/ 506 w 782"/>
                <a:gd name="T11" fmla="*/ 14 h 258"/>
                <a:gd name="T12" fmla="*/ 480 w 782"/>
                <a:gd name="T13" fmla="*/ 0 h 258"/>
                <a:gd name="T14" fmla="*/ 454 w 782"/>
                <a:gd name="T15" fmla="*/ 14 h 258"/>
                <a:gd name="T16" fmla="*/ 391 w 782"/>
                <a:gd name="T17" fmla="*/ 159 h 258"/>
                <a:gd name="T18" fmla="*/ 328 w 782"/>
                <a:gd name="T19" fmla="*/ 14 h 258"/>
                <a:gd name="T20" fmla="*/ 302 w 782"/>
                <a:gd name="T21" fmla="*/ 0 h 258"/>
                <a:gd name="T22" fmla="*/ 276 w 782"/>
                <a:gd name="T23" fmla="*/ 14 h 258"/>
                <a:gd name="T24" fmla="*/ 213 w 782"/>
                <a:gd name="T25" fmla="*/ 158 h 258"/>
                <a:gd name="T26" fmla="*/ 150 w 782"/>
                <a:gd name="T27" fmla="*/ 14 h 258"/>
                <a:gd name="T28" fmla="*/ 124 w 782"/>
                <a:gd name="T29" fmla="*/ 0 h 258"/>
                <a:gd name="T30" fmla="*/ 97 w 782"/>
                <a:gd name="T31" fmla="*/ 14 h 258"/>
                <a:gd name="T32" fmla="*/ 12 w 782"/>
                <a:gd name="T33" fmla="*/ 211 h 258"/>
                <a:gd name="T34" fmla="*/ 56 w 782"/>
                <a:gd name="T35" fmla="*/ 233 h 258"/>
                <a:gd name="T36" fmla="*/ 124 w 782"/>
                <a:gd name="T37" fmla="*/ 76 h 258"/>
                <a:gd name="T38" fmla="*/ 191 w 782"/>
                <a:gd name="T39" fmla="*/ 233 h 258"/>
                <a:gd name="T40" fmla="*/ 235 w 782"/>
                <a:gd name="T41" fmla="*/ 233 h 258"/>
                <a:gd name="T42" fmla="*/ 302 w 782"/>
                <a:gd name="T43" fmla="*/ 76 h 258"/>
                <a:gd name="T44" fmla="*/ 369 w 782"/>
                <a:gd name="T45" fmla="*/ 233 h 258"/>
                <a:gd name="T46" fmla="*/ 388 w 782"/>
                <a:gd name="T47" fmla="*/ 245 h 258"/>
                <a:gd name="T48" fmla="*/ 391 w 782"/>
                <a:gd name="T49" fmla="*/ 245 h 258"/>
                <a:gd name="T50" fmla="*/ 394 w 782"/>
                <a:gd name="T51" fmla="*/ 245 h 258"/>
                <a:gd name="T52" fmla="*/ 413 w 782"/>
                <a:gd name="T53" fmla="*/ 233 h 258"/>
                <a:gd name="T54" fmla="*/ 480 w 782"/>
                <a:gd name="T55" fmla="*/ 76 h 258"/>
                <a:gd name="T56" fmla="*/ 547 w 782"/>
                <a:gd name="T57" fmla="*/ 233 h 258"/>
                <a:gd name="T58" fmla="*/ 591 w 782"/>
                <a:gd name="T59" fmla="*/ 233 h 258"/>
                <a:gd name="T60" fmla="*/ 658 w 782"/>
                <a:gd name="T61" fmla="*/ 76 h 258"/>
                <a:gd name="T62" fmla="*/ 726 w 782"/>
                <a:gd name="T63" fmla="*/ 233 h 258"/>
                <a:gd name="T64" fmla="*/ 770 w 782"/>
                <a:gd name="T65" fmla="*/ 211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2" h="258">
                  <a:moveTo>
                    <a:pt x="770" y="211"/>
                  </a:moveTo>
                  <a:cubicBezTo>
                    <a:pt x="685" y="14"/>
                    <a:pt x="685" y="14"/>
                    <a:pt x="685" y="14"/>
                  </a:cubicBezTo>
                  <a:cubicBezTo>
                    <a:pt x="680" y="4"/>
                    <a:pt x="671" y="0"/>
                    <a:pt x="658" y="0"/>
                  </a:cubicBezTo>
                  <a:cubicBezTo>
                    <a:pt x="646" y="0"/>
                    <a:pt x="637" y="4"/>
                    <a:pt x="632" y="14"/>
                  </a:cubicBezTo>
                  <a:cubicBezTo>
                    <a:pt x="569" y="158"/>
                    <a:pt x="569" y="158"/>
                    <a:pt x="569" y="158"/>
                  </a:cubicBezTo>
                  <a:cubicBezTo>
                    <a:pt x="506" y="14"/>
                    <a:pt x="506" y="14"/>
                    <a:pt x="506" y="14"/>
                  </a:cubicBezTo>
                  <a:cubicBezTo>
                    <a:pt x="501" y="4"/>
                    <a:pt x="493" y="0"/>
                    <a:pt x="480" y="0"/>
                  </a:cubicBezTo>
                  <a:cubicBezTo>
                    <a:pt x="468" y="0"/>
                    <a:pt x="459" y="4"/>
                    <a:pt x="454" y="14"/>
                  </a:cubicBezTo>
                  <a:cubicBezTo>
                    <a:pt x="391" y="159"/>
                    <a:pt x="391" y="159"/>
                    <a:pt x="391" y="159"/>
                  </a:cubicBezTo>
                  <a:cubicBezTo>
                    <a:pt x="328" y="14"/>
                    <a:pt x="328" y="14"/>
                    <a:pt x="328" y="14"/>
                  </a:cubicBezTo>
                  <a:cubicBezTo>
                    <a:pt x="323" y="4"/>
                    <a:pt x="314" y="0"/>
                    <a:pt x="302" y="0"/>
                  </a:cubicBezTo>
                  <a:cubicBezTo>
                    <a:pt x="289" y="0"/>
                    <a:pt x="281" y="4"/>
                    <a:pt x="276" y="14"/>
                  </a:cubicBezTo>
                  <a:cubicBezTo>
                    <a:pt x="213" y="158"/>
                    <a:pt x="213" y="158"/>
                    <a:pt x="213" y="158"/>
                  </a:cubicBezTo>
                  <a:cubicBezTo>
                    <a:pt x="150" y="14"/>
                    <a:pt x="150" y="14"/>
                    <a:pt x="150" y="14"/>
                  </a:cubicBezTo>
                  <a:cubicBezTo>
                    <a:pt x="145" y="4"/>
                    <a:pt x="136" y="0"/>
                    <a:pt x="124" y="0"/>
                  </a:cubicBezTo>
                  <a:cubicBezTo>
                    <a:pt x="111" y="0"/>
                    <a:pt x="102" y="4"/>
                    <a:pt x="97" y="14"/>
                  </a:cubicBezTo>
                  <a:cubicBezTo>
                    <a:pt x="12" y="211"/>
                    <a:pt x="12" y="211"/>
                    <a:pt x="12" y="211"/>
                  </a:cubicBezTo>
                  <a:cubicBezTo>
                    <a:pt x="0" y="242"/>
                    <a:pt x="42" y="258"/>
                    <a:pt x="56" y="233"/>
                  </a:cubicBezTo>
                  <a:cubicBezTo>
                    <a:pt x="124" y="76"/>
                    <a:pt x="124" y="76"/>
                    <a:pt x="124" y="76"/>
                  </a:cubicBezTo>
                  <a:cubicBezTo>
                    <a:pt x="191" y="233"/>
                    <a:pt x="191" y="233"/>
                    <a:pt x="191" y="233"/>
                  </a:cubicBezTo>
                  <a:cubicBezTo>
                    <a:pt x="200" y="249"/>
                    <a:pt x="227" y="248"/>
                    <a:pt x="235" y="233"/>
                  </a:cubicBezTo>
                  <a:cubicBezTo>
                    <a:pt x="302" y="76"/>
                    <a:pt x="302" y="76"/>
                    <a:pt x="302" y="76"/>
                  </a:cubicBezTo>
                  <a:cubicBezTo>
                    <a:pt x="369" y="233"/>
                    <a:pt x="369" y="233"/>
                    <a:pt x="369" y="233"/>
                  </a:cubicBezTo>
                  <a:cubicBezTo>
                    <a:pt x="373" y="241"/>
                    <a:pt x="381" y="244"/>
                    <a:pt x="388" y="245"/>
                  </a:cubicBezTo>
                  <a:cubicBezTo>
                    <a:pt x="389" y="245"/>
                    <a:pt x="390" y="245"/>
                    <a:pt x="391" y="245"/>
                  </a:cubicBezTo>
                  <a:cubicBezTo>
                    <a:pt x="392" y="245"/>
                    <a:pt x="393" y="245"/>
                    <a:pt x="394" y="245"/>
                  </a:cubicBezTo>
                  <a:cubicBezTo>
                    <a:pt x="401" y="244"/>
                    <a:pt x="409" y="241"/>
                    <a:pt x="413" y="233"/>
                  </a:cubicBezTo>
                  <a:cubicBezTo>
                    <a:pt x="480" y="76"/>
                    <a:pt x="480" y="76"/>
                    <a:pt x="480" y="76"/>
                  </a:cubicBezTo>
                  <a:cubicBezTo>
                    <a:pt x="547" y="233"/>
                    <a:pt x="547" y="233"/>
                    <a:pt x="547" y="233"/>
                  </a:cubicBezTo>
                  <a:cubicBezTo>
                    <a:pt x="555" y="248"/>
                    <a:pt x="582" y="249"/>
                    <a:pt x="591" y="233"/>
                  </a:cubicBezTo>
                  <a:cubicBezTo>
                    <a:pt x="658" y="76"/>
                    <a:pt x="658" y="76"/>
                    <a:pt x="658" y="76"/>
                  </a:cubicBezTo>
                  <a:cubicBezTo>
                    <a:pt x="726" y="233"/>
                    <a:pt x="726" y="233"/>
                    <a:pt x="726" y="233"/>
                  </a:cubicBezTo>
                  <a:cubicBezTo>
                    <a:pt x="740" y="258"/>
                    <a:pt x="782" y="242"/>
                    <a:pt x="770" y="211"/>
                  </a:cubicBezTo>
                  <a:close/>
                </a:path>
              </a:pathLst>
            </a:custGeom>
            <a:grpFill/>
            <a:ln>
              <a:solidFill>
                <a:schemeClr val="accent3">
                  <a:lumMod val="60000"/>
                  <a:lumOff val="40000"/>
                </a:schemeClr>
              </a:solidFill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10" name="Freeform 14"/>
            <p:cNvSpPr>
              <a:spLocks noEditPoints="1"/>
            </p:cNvSpPr>
            <p:nvPr userDrawn="1"/>
          </p:nvSpPr>
          <p:spPr bwMode="auto">
            <a:xfrm>
              <a:off x="8370888" y="5396706"/>
              <a:ext cx="209550" cy="206375"/>
            </a:xfrm>
            <a:custGeom>
              <a:avLst/>
              <a:gdLst>
                <a:gd name="T0" fmla="*/ 29 w 56"/>
                <a:gd name="T1" fmla="*/ 0 h 55"/>
                <a:gd name="T2" fmla="*/ 0 w 56"/>
                <a:gd name="T3" fmla="*/ 28 h 55"/>
                <a:gd name="T4" fmla="*/ 29 w 56"/>
                <a:gd name="T5" fmla="*/ 55 h 55"/>
                <a:gd name="T6" fmla="*/ 56 w 56"/>
                <a:gd name="T7" fmla="*/ 28 h 55"/>
                <a:gd name="T8" fmla="*/ 29 w 56"/>
                <a:gd name="T9" fmla="*/ 0 h 55"/>
                <a:gd name="T10" fmla="*/ 29 w 56"/>
                <a:gd name="T11" fmla="*/ 51 h 55"/>
                <a:gd name="T12" fmla="*/ 6 w 56"/>
                <a:gd name="T13" fmla="*/ 28 h 55"/>
                <a:gd name="T14" fmla="*/ 29 w 56"/>
                <a:gd name="T15" fmla="*/ 5 h 55"/>
                <a:gd name="T16" fmla="*/ 51 w 56"/>
                <a:gd name="T17" fmla="*/ 28 h 55"/>
                <a:gd name="T18" fmla="*/ 29 w 56"/>
                <a:gd name="T19" fmla="*/ 51 h 55"/>
                <a:gd name="T20" fmla="*/ 41 w 56"/>
                <a:gd name="T21" fmla="*/ 21 h 55"/>
                <a:gd name="T22" fmla="*/ 30 w 56"/>
                <a:gd name="T23" fmla="*/ 12 h 55"/>
                <a:gd name="T24" fmla="*/ 18 w 56"/>
                <a:gd name="T25" fmla="*/ 12 h 55"/>
                <a:gd name="T26" fmla="*/ 18 w 56"/>
                <a:gd name="T27" fmla="*/ 44 h 55"/>
                <a:gd name="T28" fmla="*/ 23 w 56"/>
                <a:gd name="T29" fmla="*/ 44 h 55"/>
                <a:gd name="T30" fmla="*/ 23 w 56"/>
                <a:gd name="T31" fmla="*/ 30 h 55"/>
                <a:gd name="T32" fmla="*/ 28 w 56"/>
                <a:gd name="T33" fmla="*/ 30 h 55"/>
                <a:gd name="T34" fmla="*/ 37 w 56"/>
                <a:gd name="T35" fmla="*/ 44 h 55"/>
                <a:gd name="T36" fmla="*/ 42 w 56"/>
                <a:gd name="T37" fmla="*/ 44 h 55"/>
                <a:gd name="T38" fmla="*/ 33 w 56"/>
                <a:gd name="T39" fmla="*/ 30 h 55"/>
                <a:gd name="T40" fmla="*/ 41 w 56"/>
                <a:gd name="T41" fmla="*/ 21 h 55"/>
                <a:gd name="T42" fmla="*/ 23 w 56"/>
                <a:gd name="T43" fmla="*/ 26 h 55"/>
                <a:gd name="T44" fmla="*/ 23 w 56"/>
                <a:gd name="T45" fmla="*/ 16 h 55"/>
                <a:gd name="T46" fmla="*/ 29 w 56"/>
                <a:gd name="T47" fmla="*/ 16 h 55"/>
                <a:gd name="T48" fmla="*/ 36 w 56"/>
                <a:gd name="T49" fmla="*/ 21 h 55"/>
                <a:gd name="T50" fmla="*/ 28 w 56"/>
                <a:gd name="T51" fmla="*/ 26 h 55"/>
                <a:gd name="T52" fmla="*/ 23 w 56"/>
                <a:gd name="T53" fmla="*/ 26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6" h="55">
                  <a:moveTo>
                    <a:pt x="29" y="0"/>
                  </a:moveTo>
                  <a:cubicBezTo>
                    <a:pt x="13" y="0"/>
                    <a:pt x="0" y="12"/>
                    <a:pt x="0" y="28"/>
                  </a:cubicBezTo>
                  <a:cubicBezTo>
                    <a:pt x="0" y="44"/>
                    <a:pt x="13" y="55"/>
                    <a:pt x="29" y="55"/>
                  </a:cubicBezTo>
                  <a:cubicBezTo>
                    <a:pt x="44" y="55"/>
                    <a:pt x="56" y="44"/>
                    <a:pt x="56" y="28"/>
                  </a:cubicBezTo>
                  <a:cubicBezTo>
                    <a:pt x="56" y="12"/>
                    <a:pt x="44" y="0"/>
                    <a:pt x="29" y="0"/>
                  </a:cubicBezTo>
                  <a:close/>
                  <a:moveTo>
                    <a:pt x="29" y="51"/>
                  </a:moveTo>
                  <a:cubicBezTo>
                    <a:pt x="16" y="51"/>
                    <a:pt x="6" y="41"/>
                    <a:pt x="6" y="28"/>
                  </a:cubicBezTo>
                  <a:cubicBezTo>
                    <a:pt x="6" y="15"/>
                    <a:pt x="16" y="5"/>
                    <a:pt x="29" y="5"/>
                  </a:cubicBezTo>
                  <a:cubicBezTo>
                    <a:pt x="41" y="5"/>
                    <a:pt x="51" y="15"/>
                    <a:pt x="51" y="28"/>
                  </a:cubicBezTo>
                  <a:cubicBezTo>
                    <a:pt x="51" y="41"/>
                    <a:pt x="41" y="51"/>
                    <a:pt x="29" y="51"/>
                  </a:cubicBezTo>
                  <a:close/>
                  <a:moveTo>
                    <a:pt x="41" y="21"/>
                  </a:moveTo>
                  <a:cubicBezTo>
                    <a:pt x="41" y="15"/>
                    <a:pt x="38" y="12"/>
                    <a:pt x="30" y="12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8" y="44"/>
                    <a:pt x="18" y="44"/>
                    <a:pt x="18" y="44"/>
                  </a:cubicBezTo>
                  <a:cubicBezTo>
                    <a:pt x="23" y="44"/>
                    <a:pt x="23" y="44"/>
                    <a:pt x="23" y="44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8" y="30"/>
                    <a:pt x="28" y="30"/>
                    <a:pt x="28" y="30"/>
                  </a:cubicBezTo>
                  <a:cubicBezTo>
                    <a:pt x="37" y="44"/>
                    <a:pt x="37" y="44"/>
                    <a:pt x="37" y="44"/>
                  </a:cubicBezTo>
                  <a:cubicBezTo>
                    <a:pt x="42" y="44"/>
                    <a:pt x="42" y="44"/>
                    <a:pt x="42" y="44"/>
                  </a:cubicBezTo>
                  <a:cubicBezTo>
                    <a:pt x="33" y="30"/>
                    <a:pt x="33" y="30"/>
                    <a:pt x="33" y="30"/>
                  </a:cubicBezTo>
                  <a:cubicBezTo>
                    <a:pt x="38" y="29"/>
                    <a:pt x="41" y="27"/>
                    <a:pt x="41" y="21"/>
                  </a:cubicBezTo>
                  <a:close/>
                  <a:moveTo>
                    <a:pt x="23" y="26"/>
                  </a:moveTo>
                  <a:cubicBezTo>
                    <a:pt x="23" y="16"/>
                    <a:pt x="23" y="16"/>
                    <a:pt x="23" y="16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33" y="16"/>
                    <a:pt x="36" y="17"/>
                    <a:pt x="36" y="21"/>
                  </a:cubicBezTo>
                  <a:cubicBezTo>
                    <a:pt x="36" y="26"/>
                    <a:pt x="33" y="26"/>
                    <a:pt x="28" y="26"/>
                  </a:cubicBezTo>
                  <a:lnTo>
                    <a:pt x="23" y="26"/>
                  </a:lnTo>
                  <a:close/>
                </a:path>
              </a:pathLst>
            </a:custGeom>
            <a:grpFill/>
            <a:ln>
              <a:solidFill>
                <a:schemeClr val="accent3">
                  <a:lumMod val="60000"/>
                  <a:lumOff val="40000"/>
                </a:schemeClr>
              </a:solidFill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</p:grpSp>
      <p:pic>
        <p:nvPicPr>
          <p:cNvPr id="11" name="Picture 6" descr="3GPP_TM_RD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87918" y="249045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818702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1004" y="1933395"/>
            <a:ext cx="11430000" cy="1398844"/>
          </a:xfrm>
        </p:spPr>
        <p:txBody>
          <a:bodyPr/>
          <a:lstStyle>
            <a:lvl1pPr marL="342900" indent="-342900">
              <a:buFontTx/>
              <a:buBlip>
                <a:blip r:embed="rId2"/>
              </a:buBlip>
              <a:defRPr/>
            </a:lvl1pPr>
            <a:lvl2pPr>
              <a:buClr>
                <a:schemeClr val="accent2"/>
              </a:buClr>
              <a:defRPr/>
            </a:lvl2pPr>
            <a:lvl3pPr>
              <a:buClr>
                <a:schemeClr val="accent2"/>
              </a:buClr>
              <a:defRPr/>
            </a:lvl3pPr>
            <a:lvl4pPr>
              <a:buClr>
                <a:schemeClr val="accent2"/>
              </a:buClr>
              <a:defRPr lang="en-US" sz="1600" kern="1200" baseline="0" dirty="0">
                <a:solidFill>
                  <a:prstClr val="black">
                    <a:lumMod val="75000"/>
                    <a:lumOff val="25000"/>
                  </a:prst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4pPr>
            <a:lvl5pPr marL="1600200" indent="-347472">
              <a:buFont typeface="Qualcomm Regular" pitchFamily="34" charset="0"/>
              <a:buChar char="−"/>
              <a:defRPr/>
            </a:lvl5pPr>
            <a:lvl6pPr marL="2171700" indent="0">
              <a:buNone/>
              <a:defRPr sz="1600"/>
            </a:lvl6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6" name="Title Placeholder 1"/>
          <p:cNvSpPr>
            <a:spLocks noGrp="1"/>
          </p:cNvSpPr>
          <p:nvPr>
            <p:ph type="title"/>
          </p:nvPr>
        </p:nvSpPr>
        <p:spPr>
          <a:xfrm>
            <a:off x="283464" y="586685"/>
            <a:ext cx="11430000" cy="507831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Text Placeholder 2"/>
          <p:cNvSpPr>
            <a:spLocks noGrp="1"/>
          </p:cNvSpPr>
          <p:nvPr>
            <p:ph type="body" idx="13"/>
          </p:nvPr>
        </p:nvSpPr>
        <p:spPr>
          <a:xfrm>
            <a:off x="283464" y="1426464"/>
            <a:ext cx="11430000" cy="350865"/>
          </a:xfrm>
        </p:spPr>
        <p:txBody>
          <a:bodyPr tIns="0" bIns="0" anchor="t"/>
          <a:lstStyle>
            <a:lvl1pPr marL="0" indent="0">
              <a:buNone/>
              <a:defRPr sz="2400" b="0">
                <a:solidFill>
                  <a:schemeClr val="bg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0812732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 bwMode="gray">
          <a:xfrm>
            <a:off x="11520551" y="6525737"/>
            <a:ext cx="28886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algn="l" defTabSz="914400" rtl="0" eaLnBrk="1" latinLnBrk="0" hangingPunct="1"/>
            <a:fld id="{0A607DED-8B1E-49A6-A07A-F6DE68304C82}" type="slidenum">
              <a:rPr lang="en-US" sz="800" kern="1200" smtClean="0">
                <a:solidFill>
                  <a:schemeClr val="bg1">
                    <a:lumMod val="75000"/>
                  </a:schemeClr>
                </a:solidFill>
                <a:latin typeface="Qualcomm Office Regular" pitchFamily="34" charset="0"/>
                <a:ea typeface="+mn-ea"/>
                <a:cs typeface="Arial" pitchFamily="34" charset="0"/>
              </a:rPr>
              <a:pPr marL="0" algn="l" defTabSz="914400" rtl="0" eaLnBrk="1" latinLnBrk="0" hangingPunct="1"/>
              <a:t>‹#›</a:t>
            </a:fld>
            <a:endParaRPr lang="en-US" sz="800" kern="1200" dirty="0">
              <a:solidFill>
                <a:schemeClr val="bg1">
                  <a:lumMod val="75000"/>
                </a:schemeClr>
              </a:solidFill>
              <a:latin typeface="Qualcomm Office Regular" pitchFamily="34" charset="0"/>
              <a:ea typeface="+mn-ea"/>
              <a:cs typeface="Arial" pitchFamily="34" charset="0"/>
            </a:endParaRPr>
          </a:p>
        </p:txBody>
      </p:sp>
      <p:grpSp>
        <p:nvGrpSpPr>
          <p:cNvPr id="6" name="Group 5"/>
          <p:cNvGrpSpPr>
            <a:grpSpLocks noChangeAspect="1"/>
          </p:cNvGrpSpPr>
          <p:nvPr userDrawn="1"/>
        </p:nvGrpSpPr>
        <p:grpSpPr>
          <a:xfrm>
            <a:off x="9717597" y="327382"/>
            <a:ext cx="1802954" cy="393192"/>
            <a:chOff x="187326" y="5085556"/>
            <a:chExt cx="8393112" cy="1830388"/>
          </a:xfrm>
          <a:solidFill>
            <a:schemeClr val="bg1"/>
          </a:solidFill>
        </p:grpSpPr>
        <p:sp>
          <p:nvSpPr>
            <p:cNvPr id="7" name="Freeform 7"/>
            <p:cNvSpPr>
              <a:spLocks/>
            </p:cNvSpPr>
            <p:nvPr userDrawn="1"/>
          </p:nvSpPr>
          <p:spPr bwMode="auto">
            <a:xfrm>
              <a:off x="3603626" y="5388769"/>
              <a:ext cx="585787" cy="892175"/>
            </a:xfrm>
            <a:custGeom>
              <a:avLst/>
              <a:gdLst>
                <a:gd name="T0" fmla="*/ 0 w 156"/>
                <a:gd name="T1" fmla="*/ 218 h 238"/>
                <a:gd name="T2" fmla="*/ 20 w 156"/>
                <a:gd name="T3" fmla="*/ 238 h 238"/>
                <a:gd name="T4" fmla="*/ 156 w 156"/>
                <a:gd name="T5" fmla="*/ 238 h 238"/>
                <a:gd name="T6" fmla="*/ 126 w 156"/>
                <a:gd name="T7" fmla="*/ 189 h 238"/>
                <a:gd name="T8" fmla="*/ 47 w 156"/>
                <a:gd name="T9" fmla="*/ 189 h 238"/>
                <a:gd name="T10" fmla="*/ 47 w 156"/>
                <a:gd name="T11" fmla="*/ 0 h 238"/>
                <a:gd name="T12" fmla="*/ 0 w 156"/>
                <a:gd name="T13" fmla="*/ 0 h 238"/>
                <a:gd name="T14" fmla="*/ 0 w 156"/>
                <a:gd name="T15" fmla="*/ 21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6" h="238">
                  <a:moveTo>
                    <a:pt x="0" y="218"/>
                  </a:moveTo>
                  <a:cubicBezTo>
                    <a:pt x="0" y="227"/>
                    <a:pt x="11" y="238"/>
                    <a:pt x="20" y="238"/>
                  </a:cubicBezTo>
                  <a:cubicBezTo>
                    <a:pt x="156" y="238"/>
                    <a:pt x="156" y="238"/>
                    <a:pt x="156" y="238"/>
                  </a:cubicBezTo>
                  <a:cubicBezTo>
                    <a:pt x="126" y="189"/>
                    <a:pt x="126" y="189"/>
                    <a:pt x="126" y="189"/>
                  </a:cubicBezTo>
                  <a:cubicBezTo>
                    <a:pt x="47" y="189"/>
                    <a:pt x="47" y="189"/>
                    <a:pt x="47" y="189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chemeClr val="tx1"/>
                </a:solidFill>
                <a:latin typeface="Qualcomm Office Regular" pitchFamily="34" charset="0"/>
              </a:endParaRPr>
            </a:p>
          </p:txBody>
        </p:sp>
        <p:sp>
          <p:nvSpPr>
            <p:cNvPr id="8" name="Freeform 8"/>
            <p:cNvSpPr>
              <a:spLocks noEditPoints="1"/>
            </p:cNvSpPr>
            <p:nvPr userDrawn="1"/>
          </p:nvSpPr>
          <p:spPr bwMode="auto">
            <a:xfrm>
              <a:off x="187326" y="5085556"/>
              <a:ext cx="1541462" cy="1830388"/>
            </a:xfrm>
            <a:custGeom>
              <a:avLst/>
              <a:gdLst>
                <a:gd name="T0" fmla="*/ 411 w 411"/>
                <a:gd name="T1" fmla="*/ 206 h 488"/>
                <a:gd name="T2" fmla="*/ 206 w 411"/>
                <a:gd name="T3" fmla="*/ 0 h 488"/>
                <a:gd name="T4" fmla="*/ 0 w 411"/>
                <a:gd name="T5" fmla="*/ 206 h 488"/>
                <a:gd name="T6" fmla="*/ 206 w 411"/>
                <a:gd name="T7" fmla="*/ 412 h 488"/>
                <a:gd name="T8" fmla="*/ 241 w 411"/>
                <a:gd name="T9" fmla="*/ 408 h 488"/>
                <a:gd name="T10" fmla="*/ 240 w 411"/>
                <a:gd name="T11" fmla="*/ 488 h 488"/>
                <a:gd name="T12" fmla="*/ 298 w 411"/>
                <a:gd name="T13" fmla="*/ 488 h 488"/>
                <a:gd name="T14" fmla="*/ 298 w 411"/>
                <a:gd name="T15" fmla="*/ 389 h 488"/>
                <a:gd name="T16" fmla="*/ 411 w 411"/>
                <a:gd name="T17" fmla="*/ 206 h 488"/>
                <a:gd name="T18" fmla="*/ 298 w 411"/>
                <a:gd name="T19" fmla="*/ 302 h 488"/>
                <a:gd name="T20" fmla="*/ 298 w 411"/>
                <a:gd name="T21" fmla="*/ 236 h 488"/>
                <a:gd name="T22" fmla="*/ 240 w 411"/>
                <a:gd name="T23" fmla="*/ 252 h 488"/>
                <a:gd name="T24" fmla="*/ 241 w 411"/>
                <a:gd name="T25" fmla="*/ 334 h 488"/>
                <a:gd name="T26" fmla="*/ 206 w 411"/>
                <a:gd name="T27" fmla="*/ 339 h 488"/>
                <a:gd name="T28" fmla="*/ 73 w 411"/>
                <a:gd name="T29" fmla="*/ 206 h 488"/>
                <a:gd name="T30" fmla="*/ 206 w 411"/>
                <a:gd name="T31" fmla="*/ 73 h 488"/>
                <a:gd name="T32" fmla="*/ 339 w 411"/>
                <a:gd name="T33" fmla="*/ 206 h 488"/>
                <a:gd name="T34" fmla="*/ 298 w 411"/>
                <a:gd name="T35" fmla="*/ 302 h 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11" h="488">
                  <a:moveTo>
                    <a:pt x="411" y="206"/>
                  </a:moveTo>
                  <a:cubicBezTo>
                    <a:pt x="411" y="92"/>
                    <a:pt x="319" y="0"/>
                    <a:pt x="206" y="0"/>
                  </a:cubicBezTo>
                  <a:cubicBezTo>
                    <a:pt x="92" y="0"/>
                    <a:pt x="0" y="92"/>
                    <a:pt x="0" y="206"/>
                  </a:cubicBezTo>
                  <a:cubicBezTo>
                    <a:pt x="0" y="319"/>
                    <a:pt x="92" y="412"/>
                    <a:pt x="206" y="412"/>
                  </a:cubicBezTo>
                  <a:cubicBezTo>
                    <a:pt x="218" y="412"/>
                    <a:pt x="229" y="410"/>
                    <a:pt x="241" y="408"/>
                  </a:cubicBezTo>
                  <a:cubicBezTo>
                    <a:pt x="240" y="488"/>
                    <a:pt x="240" y="488"/>
                    <a:pt x="240" y="488"/>
                  </a:cubicBezTo>
                  <a:cubicBezTo>
                    <a:pt x="298" y="488"/>
                    <a:pt x="298" y="488"/>
                    <a:pt x="298" y="488"/>
                  </a:cubicBezTo>
                  <a:cubicBezTo>
                    <a:pt x="298" y="389"/>
                    <a:pt x="298" y="389"/>
                    <a:pt x="298" y="389"/>
                  </a:cubicBezTo>
                  <a:cubicBezTo>
                    <a:pt x="365" y="355"/>
                    <a:pt x="411" y="286"/>
                    <a:pt x="411" y="206"/>
                  </a:cubicBezTo>
                  <a:close/>
                  <a:moveTo>
                    <a:pt x="298" y="302"/>
                  </a:moveTo>
                  <a:cubicBezTo>
                    <a:pt x="298" y="236"/>
                    <a:pt x="298" y="236"/>
                    <a:pt x="298" y="236"/>
                  </a:cubicBezTo>
                  <a:cubicBezTo>
                    <a:pt x="240" y="252"/>
                    <a:pt x="240" y="252"/>
                    <a:pt x="240" y="252"/>
                  </a:cubicBezTo>
                  <a:cubicBezTo>
                    <a:pt x="241" y="334"/>
                    <a:pt x="241" y="334"/>
                    <a:pt x="241" y="334"/>
                  </a:cubicBezTo>
                  <a:cubicBezTo>
                    <a:pt x="229" y="337"/>
                    <a:pt x="218" y="339"/>
                    <a:pt x="206" y="339"/>
                  </a:cubicBezTo>
                  <a:cubicBezTo>
                    <a:pt x="132" y="339"/>
                    <a:pt x="73" y="279"/>
                    <a:pt x="73" y="206"/>
                  </a:cubicBezTo>
                  <a:cubicBezTo>
                    <a:pt x="73" y="132"/>
                    <a:pt x="132" y="73"/>
                    <a:pt x="206" y="73"/>
                  </a:cubicBezTo>
                  <a:cubicBezTo>
                    <a:pt x="279" y="73"/>
                    <a:pt x="339" y="132"/>
                    <a:pt x="339" y="206"/>
                  </a:cubicBezTo>
                  <a:cubicBezTo>
                    <a:pt x="339" y="244"/>
                    <a:pt x="323" y="278"/>
                    <a:pt x="298" y="30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chemeClr val="tx1"/>
                </a:solidFill>
                <a:latin typeface="Qualcomm Office Regular" pitchFamily="34" charset="0"/>
              </a:endParaRPr>
            </a:p>
          </p:txBody>
        </p:sp>
        <p:sp>
          <p:nvSpPr>
            <p:cNvPr id="10" name="Freeform 9"/>
            <p:cNvSpPr>
              <a:spLocks/>
            </p:cNvSpPr>
            <p:nvPr userDrawn="1"/>
          </p:nvSpPr>
          <p:spPr bwMode="auto">
            <a:xfrm>
              <a:off x="1863726" y="5388769"/>
              <a:ext cx="652462" cy="892175"/>
            </a:xfrm>
            <a:custGeom>
              <a:avLst/>
              <a:gdLst>
                <a:gd name="T0" fmla="*/ 154 w 174"/>
                <a:gd name="T1" fmla="*/ 238 h 238"/>
                <a:gd name="T2" fmla="*/ 20 w 174"/>
                <a:gd name="T3" fmla="*/ 238 h 238"/>
                <a:gd name="T4" fmla="*/ 0 w 174"/>
                <a:gd name="T5" fmla="*/ 218 h 238"/>
                <a:gd name="T6" fmla="*/ 0 w 174"/>
                <a:gd name="T7" fmla="*/ 0 h 238"/>
                <a:gd name="T8" fmla="*/ 46 w 174"/>
                <a:gd name="T9" fmla="*/ 0 h 238"/>
                <a:gd name="T10" fmla="*/ 46 w 174"/>
                <a:gd name="T11" fmla="*/ 189 h 238"/>
                <a:gd name="T12" fmla="*/ 127 w 174"/>
                <a:gd name="T13" fmla="*/ 189 h 238"/>
                <a:gd name="T14" fmla="*/ 127 w 174"/>
                <a:gd name="T15" fmla="*/ 0 h 238"/>
                <a:gd name="T16" fmla="*/ 174 w 174"/>
                <a:gd name="T17" fmla="*/ 0 h 238"/>
                <a:gd name="T18" fmla="*/ 174 w 174"/>
                <a:gd name="T19" fmla="*/ 218 h 238"/>
                <a:gd name="T20" fmla="*/ 154 w 174"/>
                <a:gd name="T21" fmla="*/ 23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4" h="238">
                  <a:moveTo>
                    <a:pt x="154" y="238"/>
                  </a:moveTo>
                  <a:cubicBezTo>
                    <a:pt x="20" y="238"/>
                    <a:pt x="20" y="238"/>
                    <a:pt x="20" y="238"/>
                  </a:cubicBezTo>
                  <a:cubicBezTo>
                    <a:pt x="11" y="238"/>
                    <a:pt x="0" y="228"/>
                    <a:pt x="0" y="21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6" y="189"/>
                    <a:pt x="46" y="189"/>
                    <a:pt x="46" y="189"/>
                  </a:cubicBezTo>
                  <a:cubicBezTo>
                    <a:pt x="127" y="189"/>
                    <a:pt x="127" y="189"/>
                    <a:pt x="127" y="189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174" y="0"/>
                    <a:pt x="174" y="0"/>
                    <a:pt x="174" y="0"/>
                  </a:cubicBezTo>
                  <a:cubicBezTo>
                    <a:pt x="174" y="218"/>
                    <a:pt x="174" y="218"/>
                    <a:pt x="174" y="218"/>
                  </a:cubicBezTo>
                  <a:cubicBezTo>
                    <a:pt x="174" y="228"/>
                    <a:pt x="163" y="238"/>
                    <a:pt x="154" y="2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chemeClr val="tx1"/>
                </a:solidFill>
                <a:latin typeface="Qualcomm Office Regular" pitchFamily="34" charset="0"/>
              </a:endParaRPr>
            </a:p>
          </p:txBody>
        </p:sp>
        <p:sp>
          <p:nvSpPr>
            <p:cNvPr id="11" name="Freeform 10"/>
            <p:cNvSpPr>
              <a:spLocks/>
            </p:cNvSpPr>
            <p:nvPr userDrawn="1"/>
          </p:nvSpPr>
          <p:spPr bwMode="auto">
            <a:xfrm>
              <a:off x="4079876" y="5358606"/>
              <a:ext cx="712787" cy="946150"/>
            </a:xfrm>
            <a:custGeom>
              <a:avLst/>
              <a:gdLst>
                <a:gd name="T0" fmla="*/ 190 w 190"/>
                <a:gd name="T1" fmla="*/ 17 h 252"/>
                <a:gd name="T2" fmla="*/ 126 w 190"/>
                <a:gd name="T3" fmla="*/ 0 h 252"/>
                <a:gd name="T4" fmla="*/ 0 w 190"/>
                <a:gd name="T5" fmla="*/ 126 h 252"/>
                <a:gd name="T6" fmla="*/ 126 w 190"/>
                <a:gd name="T7" fmla="*/ 252 h 252"/>
                <a:gd name="T8" fmla="*/ 187 w 190"/>
                <a:gd name="T9" fmla="*/ 237 h 252"/>
                <a:gd name="T10" fmla="*/ 164 w 190"/>
                <a:gd name="T11" fmla="*/ 196 h 252"/>
                <a:gd name="T12" fmla="*/ 126 w 190"/>
                <a:gd name="T13" fmla="*/ 205 h 252"/>
                <a:gd name="T14" fmla="*/ 47 w 190"/>
                <a:gd name="T15" fmla="*/ 126 h 252"/>
                <a:gd name="T16" fmla="*/ 126 w 190"/>
                <a:gd name="T17" fmla="*/ 46 h 252"/>
                <a:gd name="T18" fmla="*/ 167 w 190"/>
                <a:gd name="T19" fmla="*/ 58 h 252"/>
                <a:gd name="T20" fmla="*/ 190 w 190"/>
                <a:gd name="T21" fmla="*/ 17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0" h="252">
                  <a:moveTo>
                    <a:pt x="190" y="17"/>
                  </a:moveTo>
                  <a:cubicBezTo>
                    <a:pt x="171" y="6"/>
                    <a:pt x="149" y="0"/>
                    <a:pt x="126" y="0"/>
                  </a:cubicBezTo>
                  <a:cubicBezTo>
                    <a:pt x="57" y="0"/>
                    <a:pt x="0" y="56"/>
                    <a:pt x="0" y="126"/>
                  </a:cubicBezTo>
                  <a:cubicBezTo>
                    <a:pt x="0" y="196"/>
                    <a:pt x="57" y="252"/>
                    <a:pt x="126" y="252"/>
                  </a:cubicBezTo>
                  <a:cubicBezTo>
                    <a:pt x="148" y="252"/>
                    <a:pt x="169" y="246"/>
                    <a:pt x="187" y="237"/>
                  </a:cubicBezTo>
                  <a:cubicBezTo>
                    <a:pt x="164" y="196"/>
                    <a:pt x="164" y="196"/>
                    <a:pt x="164" y="196"/>
                  </a:cubicBezTo>
                  <a:cubicBezTo>
                    <a:pt x="153" y="202"/>
                    <a:pt x="140" y="205"/>
                    <a:pt x="126" y="205"/>
                  </a:cubicBezTo>
                  <a:cubicBezTo>
                    <a:pt x="82" y="205"/>
                    <a:pt x="47" y="170"/>
                    <a:pt x="47" y="126"/>
                  </a:cubicBezTo>
                  <a:cubicBezTo>
                    <a:pt x="47" y="82"/>
                    <a:pt x="82" y="46"/>
                    <a:pt x="126" y="46"/>
                  </a:cubicBezTo>
                  <a:cubicBezTo>
                    <a:pt x="141" y="46"/>
                    <a:pt x="155" y="51"/>
                    <a:pt x="167" y="58"/>
                  </a:cubicBezTo>
                  <a:lnTo>
                    <a:pt x="190" y="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chemeClr val="tx1"/>
                </a:solidFill>
                <a:latin typeface="Qualcomm Office Regular" pitchFamily="34" charset="0"/>
              </a:endParaRPr>
            </a:p>
          </p:txBody>
        </p:sp>
        <p:sp>
          <p:nvSpPr>
            <p:cNvPr id="12" name="Freeform 11"/>
            <p:cNvSpPr>
              <a:spLocks noEditPoints="1"/>
            </p:cNvSpPr>
            <p:nvPr userDrawn="1"/>
          </p:nvSpPr>
          <p:spPr bwMode="auto">
            <a:xfrm>
              <a:off x="4725988" y="5358606"/>
              <a:ext cx="944562" cy="949325"/>
            </a:xfrm>
            <a:custGeom>
              <a:avLst/>
              <a:gdLst>
                <a:gd name="T0" fmla="*/ 126 w 252"/>
                <a:gd name="T1" fmla="*/ 0 h 253"/>
                <a:gd name="T2" fmla="*/ 0 w 252"/>
                <a:gd name="T3" fmla="*/ 127 h 253"/>
                <a:gd name="T4" fmla="*/ 126 w 252"/>
                <a:gd name="T5" fmla="*/ 253 h 253"/>
                <a:gd name="T6" fmla="*/ 252 w 252"/>
                <a:gd name="T7" fmla="*/ 127 h 253"/>
                <a:gd name="T8" fmla="*/ 126 w 252"/>
                <a:gd name="T9" fmla="*/ 0 h 253"/>
                <a:gd name="T10" fmla="*/ 126 w 252"/>
                <a:gd name="T11" fmla="*/ 206 h 253"/>
                <a:gd name="T12" fmla="*/ 47 w 252"/>
                <a:gd name="T13" fmla="*/ 127 h 253"/>
                <a:gd name="T14" fmla="*/ 126 w 252"/>
                <a:gd name="T15" fmla="*/ 47 h 253"/>
                <a:gd name="T16" fmla="*/ 206 w 252"/>
                <a:gd name="T17" fmla="*/ 127 h 253"/>
                <a:gd name="T18" fmla="*/ 126 w 252"/>
                <a:gd name="T19" fmla="*/ 206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2" h="253">
                  <a:moveTo>
                    <a:pt x="126" y="0"/>
                  </a:moveTo>
                  <a:cubicBezTo>
                    <a:pt x="56" y="0"/>
                    <a:pt x="0" y="57"/>
                    <a:pt x="0" y="127"/>
                  </a:cubicBezTo>
                  <a:cubicBezTo>
                    <a:pt x="0" y="197"/>
                    <a:pt x="56" y="253"/>
                    <a:pt x="126" y="253"/>
                  </a:cubicBezTo>
                  <a:cubicBezTo>
                    <a:pt x="196" y="253"/>
                    <a:pt x="252" y="196"/>
                    <a:pt x="252" y="127"/>
                  </a:cubicBezTo>
                  <a:cubicBezTo>
                    <a:pt x="252" y="57"/>
                    <a:pt x="196" y="0"/>
                    <a:pt x="126" y="0"/>
                  </a:cubicBezTo>
                  <a:close/>
                  <a:moveTo>
                    <a:pt x="126" y="206"/>
                  </a:moveTo>
                  <a:cubicBezTo>
                    <a:pt x="82" y="206"/>
                    <a:pt x="47" y="171"/>
                    <a:pt x="47" y="127"/>
                  </a:cubicBezTo>
                  <a:cubicBezTo>
                    <a:pt x="47" y="83"/>
                    <a:pt x="82" y="47"/>
                    <a:pt x="126" y="47"/>
                  </a:cubicBezTo>
                  <a:cubicBezTo>
                    <a:pt x="170" y="47"/>
                    <a:pt x="206" y="83"/>
                    <a:pt x="206" y="127"/>
                  </a:cubicBezTo>
                  <a:cubicBezTo>
                    <a:pt x="206" y="170"/>
                    <a:pt x="170" y="206"/>
                    <a:pt x="126" y="20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chemeClr val="tx1"/>
                </a:solidFill>
                <a:latin typeface="Qualcomm Office Regular" pitchFamily="34" charset="0"/>
              </a:endParaRPr>
            </a:p>
          </p:txBody>
        </p:sp>
        <p:sp>
          <p:nvSpPr>
            <p:cNvPr id="13" name="Freeform 12"/>
            <p:cNvSpPr>
              <a:spLocks noEditPoints="1"/>
            </p:cNvSpPr>
            <p:nvPr userDrawn="1"/>
          </p:nvSpPr>
          <p:spPr bwMode="auto">
            <a:xfrm>
              <a:off x="2584451" y="5393531"/>
              <a:ext cx="952500" cy="884238"/>
            </a:xfrm>
            <a:custGeom>
              <a:avLst/>
              <a:gdLst>
                <a:gd name="T0" fmla="*/ 354 w 600"/>
                <a:gd name="T1" fmla="*/ 0 h 557"/>
                <a:gd name="T2" fmla="*/ 245 w 600"/>
                <a:gd name="T3" fmla="*/ 0 h 557"/>
                <a:gd name="T4" fmla="*/ 0 w 600"/>
                <a:gd name="T5" fmla="*/ 557 h 557"/>
                <a:gd name="T6" fmla="*/ 115 w 600"/>
                <a:gd name="T7" fmla="*/ 557 h 557"/>
                <a:gd name="T8" fmla="*/ 174 w 600"/>
                <a:gd name="T9" fmla="*/ 434 h 557"/>
                <a:gd name="T10" fmla="*/ 430 w 600"/>
                <a:gd name="T11" fmla="*/ 434 h 557"/>
                <a:gd name="T12" fmla="*/ 434 w 600"/>
                <a:gd name="T13" fmla="*/ 446 h 557"/>
                <a:gd name="T14" fmla="*/ 484 w 600"/>
                <a:gd name="T15" fmla="*/ 557 h 557"/>
                <a:gd name="T16" fmla="*/ 600 w 600"/>
                <a:gd name="T17" fmla="*/ 557 h 557"/>
                <a:gd name="T18" fmla="*/ 354 w 600"/>
                <a:gd name="T19" fmla="*/ 0 h 557"/>
                <a:gd name="T20" fmla="*/ 210 w 600"/>
                <a:gd name="T21" fmla="*/ 342 h 557"/>
                <a:gd name="T22" fmla="*/ 300 w 600"/>
                <a:gd name="T23" fmla="*/ 141 h 557"/>
                <a:gd name="T24" fmla="*/ 389 w 600"/>
                <a:gd name="T25" fmla="*/ 342 h 557"/>
                <a:gd name="T26" fmla="*/ 210 w 600"/>
                <a:gd name="T27" fmla="*/ 342 h 5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00" h="557">
                  <a:moveTo>
                    <a:pt x="354" y="0"/>
                  </a:moveTo>
                  <a:lnTo>
                    <a:pt x="245" y="0"/>
                  </a:lnTo>
                  <a:lnTo>
                    <a:pt x="0" y="557"/>
                  </a:lnTo>
                  <a:lnTo>
                    <a:pt x="115" y="557"/>
                  </a:lnTo>
                  <a:lnTo>
                    <a:pt x="174" y="434"/>
                  </a:lnTo>
                  <a:lnTo>
                    <a:pt x="430" y="434"/>
                  </a:lnTo>
                  <a:lnTo>
                    <a:pt x="434" y="446"/>
                  </a:lnTo>
                  <a:lnTo>
                    <a:pt x="484" y="557"/>
                  </a:lnTo>
                  <a:lnTo>
                    <a:pt x="600" y="557"/>
                  </a:lnTo>
                  <a:lnTo>
                    <a:pt x="354" y="0"/>
                  </a:lnTo>
                  <a:close/>
                  <a:moveTo>
                    <a:pt x="210" y="342"/>
                  </a:moveTo>
                  <a:lnTo>
                    <a:pt x="300" y="141"/>
                  </a:lnTo>
                  <a:lnTo>
                    <a:pt x="389" y="342"/>
                  </a:lnTo>
                  <a:lnTo>
                    <a:pt x="210" y="3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chemeClr val="tx1"/>
                </a:solidFill>
                <a:latin typeface="Qualcomm Office Regular" pitchFamily="34" charset="0"/>
              </a:endParaRPr>
            </a:p>
          </p:txBody>
        </p:sp>
        <p:sp>
          <p:nvSpPr>
            <p:cNvPr id="14" name="Freeform 13"/>
            <p:cNvSpPr>
              <a:spLocks/>
            </p:cNvSpPr>
            <p:nvPr userDrawn="1"/>
          </p:nvSpPr>
          <p:spPr bwMode="auto">
            <a:xfrm>
              <a:off x="5599113" y="5382419"/>
              <a:ext cx="2932112" cy="966788"/>
            </a:xfrm>
            <a:custGeom>
              <a:avLst/>
              <a:gdLst>
                <a:gd name="T0" fmla="*/ 770 w 782"/>
                <a:gd name="T1" fmla="*/ 211 h 258"/>
                <a:gd name="T2" fmla="*/ 685 w 782"/>
                <a:gd name="T3" fmla="*/ 14 h 258"/>
                <a:gd name="T4" fmla="*/ 658 w 782"/>
                <a:gd name="T5" fmla="*/ 0 h 258"/>
                <a:gd name="T6" fmla="*/ 632 w 782"/>
                <a:gd name="T7" fmla="*/ 14 h 258"/>
                <a:gd name="T8" fmla="*/ 569 w 782"/>
                <a:gd name="T9" fmla="*/ 158 h 258"/>
                <a:gd name="T10" fmla="*/ 506 w 782"/>
                <a:gd name="T11" fmla="*/ 14 h 258"/>
                <a:gd name="T12" fmla="*/ 480 w 782"/>
                <a:gd name="T13" fmla="*/ 0 h 258"/>
                <a:gd name="T14" fmla="*/ 454 w 782"/>
                <a:gd name="T15" fmla="*/ 14 h 258"/>
                <a:gd name="T16" fmla="*/ 391 w 782"/>
                <a:gd name="T17" fmla="*/ 159 h 258"/>
                <a:gd name="T18" fmla="*/ 328 w 782"/>
                <a:gd name="T19" fmla="*/ 14 h 258"/>
                <a:gd name="T20" fmla="*/ 302 w 782"/>
                <a:gd name="T21" fmla="*/ 0 h 258"/>
                <a:gd name="T22" fmla="*/ 276 w 782"/>
                <a:gd name="T23" fmla="*/ 14 h 258"/>
                <a:gd name="T24" fmla="*/ 213 w 782"/>
                <a:gd name="T25" fmla="*/ 158 h 258"/>
                <a:gd name="T26" fmla="*/ 150 w 782"/>
                <a:gd name="T27" fmla="*/ 14 h 258"/>
                <a:gd name="T28" fmla="*/ 124 w 782"/>
                <a:gd name="T29" fmla="*/ 0 h 258"/>
                <a:gd name="T30" fmla="*/ 97 w 782"/>
                <a:gd name="T31" fmla="*/ 14 h 258"/>
                <a:gd name="T32" fmla="*/ 12 w 782"/>
                <a:gd name="T33" fmla="*/ 211 h 258"/>
                <a:gd name="T34" fmla="*/ 56 w 782"/>
                <a:gd name="T35" fmla="*/ 233 h 258"/>
                <a:gd name="T36" fmla="*/ 124 w 782"/>
                <a:gd name="T37" fmla="*/ 76 h 258"/>
                <a:gd name="T38" fmla="*/ 191 w 782"/>
                <a:gd name="T39" fmla="*/ 233 h 258"/>
                <a:gd name="T40" fmla="*/ 235 w 782"/>
                <a:gd name="T41" fmla="*/ 233 h 258"/>
                <a:gd name="T42" fmla="*/ 302 w 782"/>
                <a:gd name="T43" fmla="*/ 76 h 258"/>
                <a:gd name="T44" fmla="*/ 369 w 782"/>
                <a:gd name="T45" fmla="*/ 233 h 258"/>
                <a:gd name="T46" fmla="*/ 388 w 782"/>
                <a:gd name="T47" fmla="*/ 245 h 258"/>
                <a:gd name="T48" fmla="*/ 391 w 782"/>
                <a:gd name="T49" fmla="*/ 245 h 258"/>
                <a:gd name="T50" fmla="*/ 394 w 782"/>
                <a:gd name="T51" fmla="*/ 245 h 258"/>
                <a:gd name="T52" fmla="*/ 413 w 782"/>
                <a:gd name="T53" fmla="*/ 233 h 258"/>
                <a:gd name="T54" fmla="*/ 480 w 782"/>
                <a:gd name="T55" fmla="*/ 76 h 258"/>
                <a:gd name="T56" fmla="*/ 547 w 782"/>
                <a:gd name="T57" fmla="*/ 233 h 258"/>
                <a:gd name="T58" fmla="*/ 591 w 782"/>
                <a:gd name="T59" fmla="*/ 233 h 258"/>
                <a:gd name="T60" fmla="*/ 658 w 782"/>
                <a:gd name="T61" fmla="*/ 76 h 258"/>
                <a:gd name="T62" fmla="*/ 726 w 782"/>
                <a:gd name="T63" fmla="*/ 233 h 258"/>
                <a:gd name="T64" fmla="*/ 770 w 782"/>
                <a:gd name="T65" fmla="*/ 211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2" h="258">
                  <a:moveTo>
                    <a:pt x="770" y="211"/>
                  </a:moveTo>
                  <a:cubicBezTo>
                    <a:pt x="685" y="14"/>
                    <a:pt x="685" y="14"/>
                    <a:pt x="685" y="14"/>
                  </a:cubicBezTo>
                  <a:cubicBezTo>
                    <a:pt x="680" y="4"/>
                    <a:pt x="671" y="0"/>
                    <a:pt x="658" y="0"/>
                  </a:cubicBezTo>
                  <a:cubicBezTo>
                    <a:pt x="646" y="0"/>
                    <a:pt x="637" y="4"/>
                    <a:pt x="632" y="14"/>
                  </a:cubicBezTo>
                  <a:cubicBezTo>
                    <a:pt x="569" y="158"/>
                    <a:pt x="569" y="158"/>
                    <a:pt x="569" y="158"/>
                  </a:cubicBezTo>
                  <a:cubicBezTo>
                    <a:pt x="506" y="14"/>
                    <a:pt x="506" y="14"/>
                    <a:pt x="506" y="14"/>
                  </a:cubicBezTo>
                  <a:cubicBezTo>
                    <a:pt x="501" y="4"/>
                    <a:pt x="493" y="0"/>
                    <a:pt x="480" y="0"/>
                  </a:cubicBezTo>
                  <a:cubicBezTo>
                    <a:pt x="468" y="0"/>
                    <a:pt x="459" y="4"/>
                    <a:pt x="454" y="14"/>
                  </a:cubicBezTo>
                  <a:cubicBezTo>
                    <a:pt x="391" y="159"/>
                    <a:pt x="391" y="159"/>
                    <a:pt x="391" y="159"/>
                  </a:cubicBezTo>
                  <a:cubicBezTo>
                    <a:pt x="328" y="14"/>
                    <a:pt x="328" y="14"/>
                    <a:pt x="328" y="14"/>
                  </a:cubicBezTo>
                  <a:cubicBezTo>
                    <a:pt x="323" y="4"/>
                    <a:pt x="314" y="0"/>
                    <a:pt x="302" y="0"/>
                  </a:cubicBezTo>
                  <a:cubicBezTo>
                    <a:pt x="289" y="0"/>
                    <a:pt x="281" y="4"/>
                    <a:pt x="276" y="14"/>
                  </a:cubicBezTo>
                  <a:cubicBezTo>
                    <a:pt x="213" y="158"/>
                    <a:pt x="213" y="158"/>
                    <a:pt x="213" y="158"/>
                  </a:cubicBezTo>
                  <a:cubicBezTo>
                    <a:pt x="150" y="14"/>
                    <a:pt x="150" y="14"/>
                    <a:pt x="150" y="14"/>
                  </a:cubicBezTo>
                  <a:cubicBezTo>
                    <a:pt x="145" y="4"/>
                    <a:pt x="136" y="0"/>
                    <a:pt x="124" y="0"/>
                  </a:cubicBezTo>
                  <a:cubicBezTo>
                    <a:pt x="111" y="0"/>
                    <a:pt x="102" y="4"/>
                    <a:pt x="97" y="14"/>
                  </a:cubicBezTo>
                  <a:cubicBezTo>
                    <a:pt x="12" y="211"/>
                    <a:pt x="12" y="211"/>
                    <a:pt x="12" y="211"/>
                  </a:cubicBezTo>
                  <a:cubicBezTo>
                    <a:pt x="0" y="242"/>
                    <a:pt x="42" y="258"/>
                    <a:pt x="56" y="233"/>
                  </a:cubicBezTo>
                  <a:cubicBezTo>
                    <a:pt x="124" y="76"/>
                    <a:pt x="124" y="76"/>
                    <a:pt x="124" y="76"/>
                  </a:cubicBezTo>
                  <a:cubicBezTo>
                    <a:pt x="191" y="233"/>
                    <a:pt x="191" y="233"/>
                    <a:pt x="191" y="233"/>
                  </a:cubicBezTo>
                  <a:cubicBezTo>
                    <a:pt x="200" y="249"/>
                    <a:pt x="227" y="248"/>
                    <a:pt x="235" y="233"/>
                  </a:cubicBezTo>
                  <a:cubicBezTo>
                    <a:pt x="302" y="76"/>
                    <a:pt x="302" y="76"/>
                    <a:pt x="302" y="76"/>
                  </a:cubicBezTo>
                  <a:cubicBezTo>
                    <a:pt x="369" y="233"/>
                    <a:pt x="369" y="233"/>
                    <a:pt x="369" y="233"/>
                  </a:cubicBezTo>
                  <a:cubicBezTo>
                    <a:pt x="373" y="241"/>
                    <a:pt x="381" y="244"/>
                    <a:pt x="388" y="245"/>
                  </a:cubicBezTo>
                  <a:cubicBezTo>
                    <a:pt x="389" y="245"/>
                    <a:pt x="390" y="245"/>
                    <a:pt x="391" y="245"/>
                  </a:cubicBezTo>
                  <a:cubicBezTo>
                    <a:pt x="392" y="245"/>
                    <a:pt x="393" y="245"/>
                    <a:pt x="394" y="245"/>
                  </a:cubicBezTo>
                  <a:cubicBezTo>
                    <a:pt x="401" y="244"/>
                    <a:pt x="409" y="241"/>
                    <a:pt x="413" y="233"/>
                  </a:cubicBezTo>
                  <a:cubicBezTo>
                    <a:pt x="480" y="76"/>
                    <a:pt x="480" y="76"/>
                    <a:pt x="480" y="76"/>
                  </a:cubicBezTo>
                  <a:cubicBezTo>
                    <a:pt x="547" y="233"/>
                    <a:pt x="547" y="233"/>
                    <a:pt x="547" y="233"/>
                  </a:cubicBezTo>
                  <a:cubicBezTo>
                    <a:pt x="555" y="248"/>
                    <a:pt x="582" y="249"/>
                    <a:pt x="591" y="233"/>
                  </a:cubicBezTo>
                  <a:cubicBezTo>
                    <a:pt x="658" y="76"/>
                    <a:pt x="658" y="76"/>
                    <a:pt x="658" y="76"/>
                  </a:cubicBezTo>
                  <a:cubicBezTo>
                    <a:pt x="726" y="233"/>
                    <a:pt x="726" y="233"/>
                    <a:pt x="726" y="233"/>
                  </a:cubicBezTo>
                  <a:cubicBezTo>
                    <a:pt x="740" y="258"/>
                    <a:pt x="782" y="242"/>
                    <a:pt x="770" y="2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chemeClr val="tx1"/>
                </a:solidFill>
                <a:latin typeface="Qualcomm Office Regular" pitchFamily="34" charset="0"/>
              </a:endParaRPr>
            </a:p>
          </p:txBody>
        </p:sp>
        <p:sp>
          <p:nvSpPr>
            <p:cNvPr id="15" name="Freeform 14"/>
            <p:cNvSpPr>
              <a:spLocks noEditPoints="1"/>
            </p:cNvSpPr>
            <p:nvPr userDrawn="1"/>
          </p:nvSpPr>
          <p:spPr bwMode="auto">
            <a:xfrm>
              <a:off x="8370888" y="5396706"/>
              <a:ext cx="209550" cy="206375"/>
            </a:xfrm>
            <a:custGeom>
              <a:avLst/>
              <a:gdLst>
                <a:gd name="T0" fmla="*/ 29 w 56"/>
                <a:gd name="T1" fmla="*/ 0 h 55"/>
                <a:gd name="T2" fmla="*/ 0 w 56"/>
                <a:gd name="T3" fmla="*/ 28 h 55"/>
                <a:gd name="T4" fmla="*/ 29 w 56"/>
                <a:gd name="T5" fmla="*/ 55 h 55"/>
                <a:gd name="T6" fmla="*/ 56 w 56"/>
                <a:gd name="T7" fmla="*/ 28 h 55"/>
                <a:gd name="T8" fmla="*/ 29 w 56"/>
                <a:gd name="T9" fmla="*/ 0 h 55"/>
                <a:gd name="T10" fmla="*/ 29 w 56"/>
                <a:gd name="T11" fmla="*/ 51 h 55"/>
                <a:gd name="T12" fmla="*/ 6 w 56"/>
                <a:gd name="T13" fmla="*/ 28 h 55"/>
                <a:gd name="T14" fmla="*/ 29 w 56"/>
                <a:gd name="T15" fmla="*/ 5 h 55"/>
                <a:gd name="T16" fmla="*/ 51 w 56"/>
                <a:gd name="T17" fmla="*/ 28 h 55"/>
                <a:gd name="T18" fmla="*/ 29 w 56"/>
                <a:gd name="T19" fmla="*/ 51 h 55"/>
                <a:gd name="T20" fmla="*/ 41 w 56"/>
                <a:gd name="T21" fmla="*/ 21 h 55"/>
                <a:gd name="T22" fmla="*/ 30 w 56"/>
                <a:gd name="T23" fmla="*/ 12 h 55"/>
                <a:gd name="T24" fmla="*/ 18 w 56"/>
                <a:gd name="T25" fmla="*/ 12 h 55"/>
                <a:gd name="T26" fmla="*/ 18 w 56"/>
                <a:gd name="T27" fmla="*/ 44 h 55"/>
                <a:gd name="T28" fmla="*/ 23 w 56"/>
                <a:gd name="T29" fmla="*/ 44 h 55"/>
                <a:gd name="T30" fmla="*/ 23 w 56"/>
                <a:gd name="T31" fmla="*/ 30 h 55"/>
                <a:gd name="T32" fmla="*/ 28 w 56"/>
                <a:gd name="T33" fmla="*/ 30 h 55"/>
                <a:gd name="T34" fmla="*/ 37 w 56"/>
                <a:gd name="T35" fmla="*/ 44 h 55"/>
                <a:gd name="T36" fmla="*/ 42 w 56"/>
                <a:gd name="T37" fmla="*/ 44 h 55"/>
                <a:gd name="T38" fmla="*/ 33 w 56"/>
                <a:gd name="T39" fmla="*/ 30 h 55"/>
                <a:gd name="T40" fmla="*/ 41 w 56"/>
                <a:gd name="T41" fmla="*/ 21 h 55"/>
                <a:gd name="T42" fmla="*/ 23 w 56"/>
                <a:gd name="T43" fmla="*/ 26 h 55"/>
                <a:gd name="T44" fmla="*/ 23 w 56"/>
                <a:gd name="T45" fmla="*/ 16 h 55"/>
                <a:gd name="T46" fmla="*/ 29 w 56"/>
                <a:gd name="T47" fmla="*/ 16 h 55"/>
                <a:gd name="T48" fmla="*/ 36 w 56"/>
                <a:gd name="T49" fmla="*/ 21 h 55"/>
                <a:gd name="T50" fmla="*/ 28 w 56"/>
                <a:gd name="T51" fmla="*/ 26 h 55"/>
                <a:gd name="T52" fmla="*/ 23 w 56"/>
                <a:gd name="T53" fmla="*/ 26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6" h="55">
                  <a:moveTo>
                    <a:pt x="29" y="0"/>
                  </a:moveTo>
                  <a:cubicBezTo>
                    <a:pt x="13" y="0"/>
                    <a:pt x="0" y="12"/>
                    <a:pt x="0" y="28"/>
                  </a:cubicBezTo>
                  <a:cubicBezTo>
                    <a:pt x="0" y="44"/>
                    <a:pt x="13" y="55"/>
                    <a:pt x="29" y="55"/>
                  </a:cubicBezTo>
                  <a:cubicBezTo>
                    <a:pt x="44" y="55"/>
                    <a:pt x="56" y="44"/>
                    <a:pt x="56" y="28"/>
                  </a:cubicBezTo>
                  <a:cubicBezTo>
                    <a:pt x="56" y="12"/>
                    <a:pt x="44" y="0"/>
                    <a:pt x="29" y="0"/>
                  </a:cubicBezTo>
                  <a:close/>
                  <a:moveTo>
                    <a:pt x="29" y="51"/>
                  </a:moveTo>
                  <a:cubicBezTo>
                    <a:pt x="16" y="51"/>
                    <a:pt x="6" y="41"/>
                    <a:pt x="6" y="28"/>
                  </a:cubicBezTo>
                  <a:cubicBezTo>
                    <a:pt x="6" y="15"/>
                    <a:pt x="16" y="5"/>
                    <a:pt x="29" y="5"/>
                  </a:cubicBezTo>
                  <a:cubicBezTo>
                    <a:pt x="41" y="5"/>
                    <a:pt x="51" y="15"/>
                    <a:pt x="51" y="28"/>
                  </a:cubicBezTo>
                  <a:cubicBezTo>
                    <a:pt x="51" y="41"/>
                    <a:pt x="41" y="51"/>
                    <a:pt x="29" y="51"/>
                  </a:cubicBezTo>
                  <a:close/>
                  <a:moveTo>
                    <a:pt x="41" y="21"/>
                  </a:moveTo>
                  <a:cubicBezTo>
                    <a:pt x="41" y="15"/>
                    <a:pt x="38" y="12"/>
                    <a:pt x="30" y="12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8" y="44"/>
                    <a:pt x="18" y="44"/>
                    <a:pt x="18" y="44"/>
                  </a:cubicBezTo>
                  <a:cubicBezTo>
                    <a:pt x="23" y="44"/>
                    <a:pt x="23" y="44"/>
                    <a:pt x="23" y="44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8" y="30"/>
                    <a:pt x="28" y="30"/>
                    <a:pt x="28" y="30"/>
                  </a:cubicBezTo>
                  <a:cubicBezTo>
                    <a:pt x="37" y="44"/>
                    <a:pt x="37" y="44"/>
                    <a:pt x="37" y="44"/>
                  </a:cubicBezTo>
                  <a:cubicBezTo>
                    <a:pt x="42" y="44"/>
                    <a:pt x="42" y="44"/>
                    <a:pt x="42" y="44"/>
                  </a:cubicBezTo>
                  <a:cubicBezTo>
                    <a:pt x="33" y="30"/>
                    <a:pt x="33" y="30"/>
                    <a:pt x="33" y="30"/>
                  </a:cubicBezTo>
                  <a:cubicBezTo>
                    <a:pt x="38" y="29"/>
                    <a:pt x="41" y="27"/>
                    <a:pt x="41" y="21"/>
                  </a:cubicBezTo>
                  <a:close/>
                  <a:moveTo>
                    <a:pt x="23" y="26"/>
                  </a:moveTo>
                  <a:cubicBezTo>
                    <a:pt x="23" y="16"/>
                    <a:pt x="23" y="16"/>
                    <a:pt x="23" y="16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33" y="16"/>
                    <a:pt x="36" y="17"/>
                    <a:pt x="36" y="21"/>
                  </a:cubicBezTo>
                  <a:cubicBezTo>
                    <a:pt x="36" y="26"/>
                    <a:pt x="33" y="26"/>
                    <a:pt x="28" y="26"/>
                  </a:cubicBezTo>
                  <a:lnTo>
                    <a:pt x="23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chemeClr val="tx1"/>
                </a:solidFill>
                <a:latin typeface="Qualcomm Office Regular" pitchFamily="34" charset="0"/>
              </a:endParaRPr>
            </a:p>
          </p:txBody>
        </p:sp>
      </p:grpSp>
      <p:grpSp>
        <p:nvGrpSpPr>
          <p:cNvPr id="16" name="Group 15"/>
          <p:cNvGrpSpPr>
            <a:grpSpLocks noChangeAspect="1"/>
          </p:cNvGrpSpPr>
          <p:nvPr userDrawn="1"/>
        </p:nvGrpSpPr>
        <p:grpSpPr>
          <a:xfrm>
            <a:off x="391276" y="3809824"/>
            <a:ext cx="2096458" cy="457200"/>
            <a:chOff x="187326" y="5085556"/>
            <a:chExt cx="8393112" cy="1830388"/>
          </a:xfrm>
          <a:solidFill>
            <a:schemeClr val="bg1"/>
          </a:solidFill>
        </p:grpSpPr>
        <p:sp>
          <p:nvSpPr>
            <p:cNvPr id="17" name="Freeform 7"/>
            <p:cNvSpPr>
              <a:spLocks/>
            </p:cNvSpPr>
            <p:nvPr userDrawn="1"/>
          </p:nvSpPr>
          <p:spPr bwMode="auto">
            <a:xfrm>
              <a:off x="3603626" y="5388769"/>
              <a:ext cx="585787" cy="892175"/>
            </a:xfrm>
            <a:custGeom>
              <a:avLst/>
              <a:gdLst>
                <a:gd name="T0" fmla="*/ 0 w 156"/>
                <a:gd name="T1" fmla="*/ 218 h 238"/>
                <a:gd name="T2" fmla="*/ 20 w 156"/>
                <a:gd name="T3" fmla="*/ 238 h 238"/>
                <a:gd name="T4" fmla="*/ 156 w 156"/>
                <a:gd name="T5" fmla="*/ 238 h 238"/>
                <a:gd name="T6" fmla="*/ 126 w 156"/>
                <a:gd name="T7" fmla="*/ 189 h 238"/>
                <a:gd name="T8" fmla="*/ 47 w 156"/>
                <a:gd name="T9" fmla="*/ 189 h 238"/>
                <a:gd name="T10" fmla="*/ 47 w 156"/>
                <a:gd name="T11" fmla="*/ 0 h 238"/>
                <a:gd name="T12" fmla="*/ 0 w 156"/>
                <a:gd name="T13" fmla="*/ 0 h 238"/>
                <a:gd name="T14" fmla="*/ 0 w 156"/>
                <a:gd name="T15" fmla="*/ 21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6" h="238">
                  <a:moveTo>
                    <a:pt x="0" y="218"/>
                  </a:moveTo>
                  <a:cubicBezTo>
                    <a:pt x="0" y="227"/>
                    <a:pt x="11" y="238"/>
                    <a:pt x="20" y="238"/>
                  </a:cubicBezTo>
                  <a:cubicBezTo>
                    <a:pt x="156" y="238"/>
                    <a:pt x="156" y="238"/>
                    <a:pt x="156" y="238"/>
                  </a:cubicBezTo>
                  <a:cubicBezTo>
                    <a:pt x="126" y="189"/>
                    <a:pt x="126" y="189"/>
                    <a:pt x="126" y="189"/>
                  </a:cubicBezTo>
                  <a:cubicBezTo>
                    <a:pt x="47" y="189"/>
                    <a:pt x="47" y="189"/>
                    <a:pt x="47" y="189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18" name="Freeform 8"/>
            <p:cNvSpPr>
              <a:spLocks noEditPoints="1"/>
            </p:cNvSpPr>
            <p:nvPr userDrawn="1"/>
          </p:nvSpPr>
          <p:spPr bwMode="auto">
            <a:xfrm>
              <a:off x="187326" y="5085556"/>
              <a:ext cx="1541462" cy="1830388"/>
            </a:xfrm>
            <a:custGeom>
              <a:avLst/>
              <a:gdLst>
                <a:gd name="T0" fmla="*/ 411 w 411"/>
                <a:gd name="T1" fmla="*/ 206 h 488"/>
                <a:gd name="T2" fmla="*/ 206 w 411"/>
                <a:gd name="T3" fmla="*/ 0 h 488"/>
                <a:gd name="T4" fmla="*/ 0 w 411"/>
                <a:gd name="T5" fmla="*/ 206 h 488"/>
                <a:gd name="T6" fmla="*/ 206 w 411"/>
                <a:gd name="T7" fmla="*/ 412 h 488"/>
                <a:gd name="T8" fmla="*/ 241 w 411"/>
                <a:gd name="T9" fmla="*/ 408 h 488"/>
                <a:gd name="T10" fmla="*/ 240 w 411"/>
                <a:gd name="T11" fmla="*/ 488 h 488"/>
                <a:gd name="T12" fmla="*/ 298 w 411"/>
                <a:gd name="T13" fmla="*/ 488 h 488"/>
                <a:gd name="T14" fmla="*/ 298 w 411"/>
                <a:gd name="T15" fmla="*/ 389 h 488"/>
                <a:gd name="T16" fmla="*/ 411 w 411"/>
                <a:gd name="T17" fmla="*/ 206 h 488"/>
                <a:gd name="T18" fmla="*/ 298 w 411"/>
                <a:gd name="T19" fmla="*/ 302 h 488"/>
                <a:gd name="T20" fmla="*/ 298 w 411"/>
                <a:gd name="T21" fmla="*/ 236 h 488"/>
                <a:gd name="T22" fmla="*/ 240 w 411"/>
                <a:gd name="T23" fmla="*/ 252 h 488"/>
                <a:gd name="T24" fmla="*/ 241 w 411"/>
                <a:gd name="T25" fmla="*/ 334 h 488"/>
                <a:gd name="T26" fmla="*/ 206 w 411"/>
                <a:gd name="T27" fmla="*/ 339 h 488"/>
                <a:gd name="T28" fmla="*/ 73 w 411"/>
                <a:gd name="T29" fmla="*/ 206 h 488"/>
                <a:gd name="T30" fmla="*/ 206 w 411"/>
                <a:gd name="T31" fmla="*/ 73 h 488"/>
                <a:gd name="T32" fmla="*/ 339 w 411"/>
                <a:gd name="T33" fmla="*/ 206 h 488"/>
                <a:gd name="T34" fmla="*/ 298 w 411"/>
                <a:gd name="T35" fmla="*/ 302 h 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11" h="488">
                  <a:moveTo>
                    <a:pt x="411" y="206"/>
                  </a:moveTo>
                  <a:cubicBezTo>
                    <a:pt x="411" y="92"/>
                    <a:pt x="319" y="0"/>
                    <a:pt x="206" y="0"/>
                  </a:cubicBezTo>
                  <a:cubicBezTo>
                    <a:pt x="92" y="0"/>
                    <a:pt x="0" y="92"/>
                    <a:pt x="0" y="206"/>
                  </a:cubicBezTo>
                  <a:cubicBezTo>
                    <a:pt x="0" y="319"/>
                    <a:pt x="92" y="412"/>
                    <a:pt x="206" y="412"/>
                  </a:cubicBezTo>
                  <a:cubicBezTo>
                    <a:pt x="218" y="412"/>
                    <a:pt x="229" y="410"/>
                    <a:pt x="241" y="408"/>
                  </a:cubicBezTo>
                  <a:cubicBezTo>
                    <a:pt x="240" y="488"/>
                    <a:pt x="240" y="488"/>
                    <a:pt x="240" y="488"/>
                  </a:cubicBezTo>
                  <a:cubicBezTo>
                    <a:pt x="298" y="488"/>
                    <a:pt x="298" y="488"/>
                    <a:pt x="298" y="488"/>
                  </a:cubicBezTo>
                  <a:cubicBezTo>
                    <a:pt x="298" y="389"/>
                    <a:pt x="298" y="389"/>
                    <a:pt x="298" y="389"/>
                  </a:cubicBezTo>
                  <a:cubicBezTo>
                    <a:pt x="365" y="355"/>
                    <a:pt x="411" y="286"/>
                    <a:pt x="411" y="206"/>
                  </a:cubicBezTo>
                  <a:close/>
                  <a:moveTo>
                    <a:pt x="298" y="302"/>
                  </a:moveTo>
                  <a:cubicBezTo>
                    <a:pt x="298" y="236"/>
                    <a:pt x="298" y="236"/>
                    <a:pt x="298" y="236"/>
                  </a:cubicBezTo>
                  <a:cubicBezTo>
                    <a:pt x="240" y="252"/>
                    <a:pt x="240" y="252"/>
                    <a:pt x="240" y="252"/>
                  </a:cubicBezTo>
                  <a:cubicBezTo>
                    <a:pt x="241" y="334"/>
                    <a:pt x="241" y="334"/>
                    <a:pt x="241" y="334"/>
                  </a:cubicBezTo>
                  <a:cubicBezTo>
                    <a:pt x="229" y="337"/>
                    <a:pt x="218" y="339"/>
                    <a:pt x="206" y="339"/>
                  </a:cubicBezTo>
                  <a:cubicBezTo>
                    <a:pt x="132" y="339"/>
                    <a:pt x="73" y="279"/>
                    <a:pt x="73" y="206"/>
                  </a:cubicBezTo>
                  <a:cubicBezTo>
                    <a:pt x="73" y="132"/>
                    <a:pt x="132" y="73"/>
                    <a:pt x="206" y="73"/>
                  </a:cubicBezTo>
                  <a:cubicBezTo>
                    <a:pt x="279" y="73"/>
                    <a:pt x="339" y="132"/>
                    <a:pt x="339" y="206"/>
                  </a:cubicBezTo>
                  <a:cubicBezTo>
                    <a:pt x="339" y="244"/>
                    <a:pt x="323" y="278"/>
                    <a:pt x="298" y="30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19" name="Freeform 9"/>
            <p:cNvSpPr>
              <a:spLocks/>
            </p:cNvSpPr>
            <p:nvPr userDrawn="1"/>
          </p:nvSpPr>
          <p:spPr bwMode="auto">
            <a:xfrm>
              <a:off x="1863726" y="5388769"/>
              <a:ext cx="652462" cy="892175"/>
            </a:xfrm>
            <a:custGeom>
              <a:avLst/>
              <a:gdLst>
                <a:gd name="T0" fmla="*/ 154 w 174"/>
                <a:gd name="T1" fmla="*/ 238 h 238"/>
                <a:gd name="T2" fmla="*/ 20 w 174"/>
                <a:gd name="T3" fmla="*/ 238 h 238"/>
                <a:gd name="T4" fmla="*/ 0 w 174"/>
                <a:gd name="T5" fmla="*/ 218 h 238"/>
                <a:gd name="T6" fmla="*/ 0 w 174"/>
                <a:gd name="T7" fmla="*/ 0 h 238"/>
                <a:gd name="T8" fmla="*/ 46 w 174"/>
                <a:gd name="T9" fmla="*/ 0 h 238"/>
                <a:gd name="T10" fmla="*/ 46 w 174"/>
                <a:gd name="T11" fmla="*/ 189 h 238"/>
                <a:gd name="T12" fmla="*/ 127 w 174"/>
                <a:gd name="T13" fmla="*/ 189 h 238"/>
                <a:gd name="T14" fmla="*/ 127 w 174"/>
                <a:gd name="T15" fmla="*/ 0 h 238"/>
                <a:gd name="T16" fmla="*/ 174 w 174"/>
                <a:gd name="T17" fmla="*/ 0 h 238"/>
                <a:gd name="T18" fmla="*/ 174 w 174"/>
                <a:gd name="T19" fmla="*/ 218 h 238"/>
                <a:gd name="T20" fmla="*/ 154 w 174"/>
                <a:gd name="T21" fmla="*/ 23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4" h="238">
                  <a:moveTo>
                    <a:pt x="154" y="238"/>
                  </a:moveTo>
                  <a:cubicBezTo>
                    <a:pt x="20" y="238"/>
                    <a:pt x="20" y="238"/>
                    <a:pt x="20" y="238"/>
                  </a:cubicBezTo>
                  <a:cubicBezTo>
                    <a:pt x="11" y="238"/>
                    <a:pt x="0" y="228"/>
                    <a:pt x="0" y="21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6" y="189"/>
                    <a:pt x="46" y="189"/>
                    <a:pt x="46" y="189"/>
                  </a:cubicBezTo>
                  <a:cubicBezTo>
                    <a:pt x="127" y="189"/>
                    <a:pt x="127" y="189"/>
                    <a:pt x="127" y="189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174" y="0"/>
                    <a:pt x="174" y="0"/>
                    <a:pt x="174" y="0"/>
                  </a:cubicBezTo>
                  <a:cubicBezTo>
                    <a:pt x="174" y="218"/>
                    <a:pt x="174" y="218"/>
                    <a:pt x="174" y="218"/>
                  </a:cubicBezTo>
                  <a:cubicBezTo>
                    <a:pt x="174" y="228"/>
                    <a:pt x="163" y="238"/>
                    <a:pt x="154" y="2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20" name="Freeform 10"/>
            <p:cNvSpPr>
              <a:spLocks/>
            </p:cNvSpPr>
            <p:nvPr userDrawn="1"/>
          </p:nvSpPr>
          <p:spPr bwMode="auto">
            <a:xfrm>
              <a:off x="4079876" y="5358606"/>
              <a:ext cx="712787" cy="946150"/>
            </a:xfrm>
            <a:custGeom>
              <a:avLst/>
              <a:gdLst>
                <a:gd name="T0" fmla="*/ 190 w 190"/>
                <a:gd name="T1" fmla="*/ 17 h 252"/>
                <a:gd name="T2" fmla="*/ 126 w 190"/>
                <a:gd name="T3" fmla="*/ 0 h 252"/>
                <a:gd name="T4" fmla="*/ 0 w 190"/>
                <a:gd name="T5" fmla="*/ 126 h 252"/>
                <a:gd name="T6" fmla="*/ 126 w 190"/>
                <a:gd name="T7" fmla="*/ 252 h 252"/>
                <a:gd name="T8" fmla="*/ 187 w 190"/>
                <a:gd name="T9" fmla="*/ 237 h 252"/>
                <a:gd name="T10" fmla="*/ 164 w 190"/>
                <a:gd name="T11" fmla="*/ 196 h 252"/>
                <a:gd name="T12" fmla="*/ 126 w 190"/>
                <a:gd name="T13" fmla="*/ 205 h 252"/>
                <a:gd name="T14" fmla="*/ 47 w 190"/>
                <a:gd name="T15" fmla="*/ 126 h 252"/>
                <a:gd name="T16" fmla="*/ 126 w 190"/>
                <a:gd name="T17" fmla="*/ 46 h 252"/>
                <a:gd name="T18" fmla="*/ 167 w 190"/>
                <a:gd name="T19" fmla="*/ 58 h 252"/>
                <a:gd name="T20" fmla="*/ 190 w 190"/>
                <a:gd name="T21" fmla="*/ 17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0" h="252">
                  <a:moveTo>
                    <a:pt x="190" y="17"/>
                  </a:moveTo>
                  <a:cubicBezTo>
                    <a:pt x="171" y="6"/>
                    <a:pt x="149" y="0"/>
                    <a:pt x="126" y="0"/>
                  </a:cubicBezTo>
                  <a:cubicBezTo>
                    <a:pt x="57" y="0"/>
                    <a:pt x="0" y="56"/>
                    <a:pt x="0" y="126"/>
                  </a:cubicBezTo>
                  <a:cubicBezTo>
                    <a:pt x="0" y="196"/>
                    <a:pt x="57" y="252"/>
                    <a:pt x="126" y="252"/>
                  </a:cubicBezTo>
                  <a:cubicBezTo>
                    <a:pt x="148" y="252"/>
                    <a:pt x="169" y="246"/>
                    <a:pt x="187" y="237"/>
                  </a:cubicBezTo>
                  <a:cubicBezTo>
                    <a:pt x="164" y="196"/>
                    <a:pt x="164" y="196"/>
                    <a:pt x="164" y="196"/>
                  </a:cubicBezTo>
                  <a:cubicBezTo>
                    <a:pt x="153" y="202"/>
                    <a:pt x="140" y="205"/>
                    <a:pt x="126" y="205"/>
                  </a:cubicBezTo>
                  <a:cubicBezTo>
                    <a:pt x="82" y="205"/>
                    <a:pt x="47" y="170"/>
                    <a:pt x="47" y="126"/>
                  </a:cubicBezTo>
                  <a:cubicBezTo>
                    <a:pt x="47" y="82"/>
                    <a:pt x="82" y="46"/>
                    <a:pt x="126" y="46"/>
                  </a:cubicBezTo>
                  <a:cubicBezTo>
                    <a:pt x="141" y="46"/>
                    <a:pt x="155" y="51"/>
                    <a:pt x="167" y="58"/>
                  </a:cubicBezTo>
                  <a:lnTo>
                    <a:pt x="190" y="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21" name="Freeform 11"/>
            <p:cNvSpPr>
              <a:spLocks noEditPoints="1"/>
            </p:cNvSpPr>
            <p:nvPr userDrawn="1"/>
          </p:nvSpPr>
          <p:spPr bwMode="auto">
            <a:xfrm>
              <a:off x="4725988" y="5358606"/>
              <a:ext cx="944562" cy="949325"/>
            </a:xfrm>
            <a:custGeom>
              <a:avLst/>
              <a:gdLst>
                <a:gd name="T0" fmla="*/ 126 w 252"/>
                <a:gd name="T1" fmla="*/ 0 h 253"/>
                <a:gd name="T2" fmla="*/ 0 w 252"/>
                <a:gd name="T3" fmla="*/ 127 h 253"/>
                <a:gd name="T4" fmla="*/ 126 w 252"/>
                <a:gd name="T5" fmla="*/ 253 h 253"/>
                <a:gd name="T6" fmla="*/ 252 w 252"/>
                <a:gd name="T7" fmla="*/ 127 h 253"/>
                <a:gd name="T8" fmla="*/ 126 w 252"/>
                <a:gd name="T9" fmla="*/ 0 h 253"/>
                <a:gd name="T10" fmla="*/ 126 w 252"/>
                <a:gd name="T11" fmla="*/ 206 h 253"/>
                <a:gd name="T12" fmla="*/ 47 w 252"/>
                <a:gd name="T13" fmla="*/ 127 h 253"/>
                <a:gd name="T14" fmla="*/ 126 w 252"/>
                <a:gd name="T15" fmla="*/ 47 h 253"/>
                <a:gd name="T16" fmla="*/ 206 w 252"/>
                <a:gd name="T17" fmla="*/ 127 h 253"/>
                <a:gd name="T18" fmla="*/ 126 w 252"/>
                <a:gd name="T19" fmla="*/ 206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2" h="253">
                  <a:moveTo>
                    <a:pt x="126" y="0"/>
                  </a:moveTo>
                  <a:cubicBezTo>
                    <a:pt x="56" y="0"/>
                    <a:pt x="0" y="57"/>
                    <a:pt x="0" y="127"/>
                  </a:cubicBezTo>
                  <a:cubicBezTo>
                    <a:pt x="0" y="197"/>
                    <a:pt x="56" y="253"/>
                    <a:pt x="126" y="253"/>
                  </a:cubicBezTo>
                  <a:cubicBezTo>
                    <a:pt x="196" y="253"/>
                    <a:pt x="252" y="196"/>
                    <a:pt x="252" y="127"/>
                  </a:cubicBezTo>
                  <a:cubicBezTo>
                    <a:pt x="252" y="57"/>
                    <a:pt x="196" y="0"/>
                    <a:pt x="126" y="0"/>
                  </a:cubicBezTo>
                  <a:close/>
                  <a:moveTo>
                    <a:pt x="126" y="206"/>
                  </a:moveTo>
                  <a:cubicBezTo>
                    <a:pt x="82" y="206"/>
                    <a:pt x="47" y="171"/>
                    <a:pt x="47" y="127"/>
                  </a:cubicBezTo>
                  <a:cubicBezTo>
                    <a:pt x="47" y="83"/>
                    <a:pt x="82" y="47"/>
                    <a:pt x="126" y="47"/>
                  </a:cubicBezTo>
                  <a:cubicBezTo>
                    <a:pt x="170" y="47"/>
                    <a:pt x="206" y="83"/>
                    <a:pt x="206" y="127"/>
                  </a:cubicBezTo>
                  <a:cubicBezTo>
                    <a:pt x="206" y="170"/>
                    <a:pt x="170" y="206"/>
                    <a:pt x="126" y="20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22" name="Freeform 12"/>
            <p:cNvSpPr>
              <a:spLocks noEditPoints="1"/>
            </p:cNvSpPr>
            <p:nvPr userDrawn="1"/>
          </p:nvSpPr>
          <p:spPr bwMode="auto">
            <a:xfrm>
              <a:off x="2584451" y="5393531"/>
              <a:ext cx="952500" cy="884238"/>
            </a:xfrm>
            <a:custGeom>
              <a:avLst/>
              <a:gdLst>
                <a:gd name="T0" fmla="*/ 354 w 600"/>
                <a:gd name="T1" fmla="*/ 0 h 557"/>
                <a:gd name="T2" fmla="*/ 245 w 600"/>
                <a:gd name="T3" fmla="*/ 0 h 557"/>
                <a:gd name="T4" fmla="*/ 0 w 600"/>
                <a:gd name="T5" fmla="*/ 557 h 557"/>
                <a:gd name="T6" fmla="*/ 115 w 600"/>
                <a:gd name="T7" fmla="*/ 557 h 557"/>
                <a:gd name="T8" fmla="*/ 174 w 600"/>
                <a:gd name="T9" fmla="*/ 434 h 557"/>
                <a:gd name="T10" fmla="*/ 430 w 600"/>
                <a:gd name="T11" fmla="*/ 434 h 557"/>
                <a:gd name="T12" fmla="*/ 434 w 600"/>
                <a:gd name="T13" fmla="*/ 446 h 557"/>
                <a:gd name="T14" fmla="*/ 484 w 600"/>
                <a:gd name="T15" fmla="*/ 557 h 557"/>
                <a:gd name="T16" fmla="*/ 600 w 600"/>
                <a:gd name="T17" fmla="*/ 557 h 557"/>
                <a:gd name="T18" fmla="*/ 354 w 600"/>
                <a:gd name="T19" fmla="*/ 0 h 557"/>
                <a:gd name="T20" fmla="*/ 210 w 600"/>
                <a:gd name="T21" fmla="*/ 342 h 557"/>
                <a:gd name="T22" fmla="*/ 300 w 600"/>
                <a:gd name="T23" fmla="*/ 141 h 557"/>
                <a:gd name="T24" fmla="*/ 389 w 600"/>
                <a:gd name="T25" fmla="*/ 342 h 557"/>
                <a:gd name="T26" fmla="*/ 210 w 600"/>
                <a:gd name="T27" fmla="*/ 342 h 5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00" h="557">
                  <a:moveTo>
                    <a:pt x="354" y="0"/>
                  </a:moveTo>
                  <a:lnTo>
                    <a:pt x="245" y="0"/>
                  </a:lnTo>
                  <a:lnTo>
                    <a:pt x="0" y="557"/>
                  </a:lnTo>
                  <a:lnTo>
                    <a:pt x="115" y="557"/>
                  </a:lnTo>
                  <a:lnTo>
                    <a:pt x="174" y="434"/>
                  </a:lnTo>
                  <a:lnTo>
                    <a:pt x="430" y="434"/>
                  </a:lnTo>
                  <a:lnTo>
                    <a:pt x="434" y="446"/>
                  </a:lnTo>
                  <a:lnTo>
                    <a:pt x="484" y="557"/>
                  </a:lnTo>
                  <a:lnTo>
                    <a:pt x="600" y="557"/>
                  </a:lnTo>
                  <a:lnTo>
                    <a:pt x="354" y="0"/>
                  </a:lnTo>
                  <a:close/>
                  <a:moveTo>
                    <a:pt x="210" y="342"/>
                  </a:moveTo>
                  <a:lnTo>
                    <a:pt x="300" y="141"/>
                  </a:lnTo>
                  <a:lnTo>
                    <a:pt x="389" y="342"/>
                  </a:lnTo>
                  <a:lnTo>
                    <a:pt x="210" y="3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23" name="Freeform 13"/>
            <p:cNvSpPr>
              <a:spLocks/>
            </p:cNvSpPr>
            <p:nvPr userDrawn="1"/>
          </p:nvSpPr>
          <p:spPr bwMode="auto">
            <a:xfrm>
              <a:off x="5599113" y="5382419"/>
              <a:ext cx="2932112" cy="966788"/>
            </a:xfrm>
            <a:custGeom>
              <a:avLst/>
              <a:gdLst>
                <a:gd name="T0" fmla="*/ 770 w 782"/>
                <a:gd name="T1" fmla="*/ 211 h 258"/>
                <a:gd name="T2" fmla="*/ 685 w 782"/>
                <a:gd name="T3" fmla="*/ 14 h 258"/>
                <a:gd name="T4" fmla="*/ 658 w 782"/>
                <a:gd name="T5" fmla="*/ 0 h 258"/>
                <a:gd name="T6" fmla="*/ 632 w 782"/>
                <a:gd name="T7" fmla="*/ 14 h 258"/>
                <a:gd name="T8" fmla="*/ 569 w 782"/>
                <a:gd name="T9" fmla="*/ 158 h 258"/>
                <a:gd name="T10" fmla="*/ 506 w 782"/>
                <a:gd name="T11" fmla="*/ 14 h 258"/>
                <a:gd name="T12" fmla="*/ 480 w 782"/>
                <a:gd name="T13" fmla="*/ 0 h 258"/>
                <a:gd name="T14" fmla="*/ 454 w 782"/>
                <a:gd name="T15" fmla="*/ 14 h 258"/>
                <a:gd name="T16" fmla="*/ 391 w 782"/>
                <a:gd name="T17" fmla="*/ 159 h 258"/>
                <a:gd name="T18" fmla="*/ 328 w 782"/>
                <a:gd name="T19" fmla="*/ 14 h 258"/>
                <a:gd name="T20" fmla="*/ 302 w 782"/>
                <a:gd name="T21" fmla="*/ 0 h 258"/>
                <a:gd name="T22" fmla="*/ 276 w 782"/>
                <a:gd name="T23" fmla="*/ 14 h 258"/>
                <a:gd name="T24" fmla="*/ 213 w 782"/>
                <a:gd name="T25" fmla="*/ 158 h 258"/>
                <a:gd name="T26" fmla="*/ 150 w 782"/>
                <a:gd name="T27" fmla="*/ 14 h 258"/>
                <a:gd name="T28" fmla="*/ 124 w 782"/>
                <a:gd name="T29" fmla="*/ 0 h 258"/>
                <a:gd name="T30" fmla="*/ 97 w 782"/>
                <a:gd name="T31" fmla="*/ 14 h 258"/>
                <a:gd name="T32" fmla="*/ 12 w 782"/>
                <a:gd name="T33" fmla="*/ 211 h 258"/>
                <a:gd name="T34" fmla="*/ 56 w 782"/>
                <a:gd name="T35" fmla="*/ 233 h 258"/>
                <a:gd name="T36" fmla="*/ 124 w 782"/>
                <a:gd name="T37" fmla="*/ 76 h 258"/>
                <a:gd name="T38" fmla="*/ 191 w 782"/>
                <a:gd name="T39" fmla="*/ 233 h 258"/>
                <a:gd name="T40" fmla="*/ 235 w 782"/>
                <a:gd name="T41" fmla="*/ 233 h 258"/>
                <a:gd name="T42" fmla="*/ 302 w 782"/>
                <a:gd name="T43" fmla="*/ 76 h 258"/>
                <a:gd name="T44" fmla="*/ 369 w 782"/>
                <a:gd name="T45" fmla="*/ 233 h 258"/>
                <a:gd name="T46" fmla="*/ 388 w 782"/>
                <a:gd name="T47" fmla="*/ 245 h 258"/>
                <a:gd name="T48" fmla="*/ 391 w 782"/>
                <a:gd name="T49" fmla="*/ 245 h 258"/>
                <a:gd name="T50" fmla="*/ 394 w 782"/>
                <a:gd name="T51" fmla="*/ 245 h 258"/>
                <a:gd name="T52" fmla="*/ 413 w 782"/>
                <a:gd name="T53" fmla="*/ 233 h 258"/>
                <a:gd name="T54" fmla="*/ 480 w 782"/>
                <a:gd name="T55" fmla="*/ 76 h 258"/>
                <a:gd name="T56" fmla="*/ 547 w 782"/>
                <a:gd name="T57" fmla="*/ 233 h 258"/>
                <a:gd name="T58" fmla="*/ 591 w 782"/>
                <a:gd name="T59" fmla="*/ 233 h 258"/>
                <a:gd name="T60" fmla="*/ 658 w 782"/>
                <a:gd name="T61" fmla="*/ 76 h 258"/>
                <a:gd name="T62" fmla="*/ 726 w 782"/>
                <a:gd name="T63" fmla="*/ 233 h 258"/>
                <a:gd name="T64" fmla="*/ 770 w 782"/>
                <a:gd name="T65" fmla="*/ 211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2" h="258">
                  <a:moveTo>
                    <a:pt x="770" y="211"/>
                  </a:moveTo>
                  <a:cubicBezTo>
                    <a:pt x="685" y="14"/>
                    <a:pt x="685" y="14"/>
                    <a:pt x="685" y="14"/>
                  </a:cubicBezTo>
                  <a:cubicBezTo>
                    <a:pt x="680" y="4"/>
                    <a:pt x="671" y="0"/>
                    <a:pt x="658" y="0"/>
                  </a:cubicBezTo>
                  <a:cubicBezTo>
                    <a:pt x="646" y="0"/>
                    <a:pt x="637" y="4"/>
                    <a:pt x="632" y="14"/>
                  </a:cubicBezTo>
                  <a:cubicBezTo>
                    <a:pt x="569" y="158"/>
                    <a:pt x="569" y="158"/>
                    <a:pt x="569" y="158"/>
                  </a:cubicBezTo>
                  <a:cubicBezTo>
                    <a:pt x="506" y="14"/>
                    <a:pt x="506" y="14"/>
                    <a:pt x="506" y="14"/>
                  </a:cubicBezTo>
                  <a:cubicBezTo>
                    <a:pt x="501" y="4"/>
                    <a:pt x="493" y="0"/>
                    <a:pt x="480" y="0"/>
                  </a:cubicBezTo>
                  <a:cubicBezTo>
                    <a:pt x="468" y="0"/>
                    <a:pt x="459" y="4"/>
                    <a:pt x="454" y="14"/>
                  </a:cubicBezTo>
                  <a:cubicBezTo>
                    <a:pt x="391" y="159"/>
                    <a:pt x="391" y="159"/>
                    <a:pt x="391" y="159"/>
                  </a:cubicBezTo>
                  <a:cubicBezTo>
                    <a:pt x="328" y="14"/>
                    <a:pt x="328" y="14"/>
                    <a:pt x="328" y="14"/>
                  </a:cubicBezTo>
                  <a:cubicBezTo>
                    <a:pt x="323" y="4"/>
                    <a:pt x="314" y="0"/>
                    <a:pt x="302" y="0"/>
                  </a:cubicBezTo>
                  <a:cubicBezTo>
                    <a:pt x="289" y="0"/>
                    <a:pt x="281" y="4"/>
                    <a:pt x="276" y="14"/>
                  </a:cubicBezTo>
                  <a:cubicBezTo>
                    <a:pt x="213" y="158"/>
                    <a:pt x="213" y="158"/>
                    <a:pt x="213" y="158"/>
                  </a:cubicBezTo>
                  <a:cubicBezTo>
                    <a:pt x="150" y="14"/>
                    <a:pt x="150" y="14"/>
                    <a:pt x="150" y="14"/>
                  </a:cubicBezTo>
                  <a:cubicBezTo>
                    <a:pt x="145" y="4"/>
                    <a:pt x="136" y="0"/>
                    <a:pt x="124" y="0"/>
                  </a:cubicBezTo>
                  <a:cubicBezTo>
                    <a:pt x="111" y="0"/>
                    <a:pt x="102" y="4"/>
                    <a:pt x="97" y="14"/>
                  </a:cubicBezTo>
                  <a:cubicBezTo>
                    <a:pt x="12" y="211"/>
                    <a:pt x="12" y="211"/>
                    <a:pt x="12" y="211"/>
                  </a:cubicBezTo>
                  <a:cubicBezTo>
                    <a:pt x="0" y="242"/>
                    <a:pt x="42" y="258"/>
                    <a:pt x="56" y="233"/>
                  </a:cubicBezTo>
                  <a:cubicBezTo>
                    <a:pt x="124" y="76"/>
                    <a:pt x="124" y="76"/>
                    <a:pt x="124" y="76"/>
                  </a:cubicBezTo>
                  <a:cubicBezTo>
                    <a:pt x="191" y="233"/>
                    <a:pt x="191" y="233"/>
                    <a:pt x="191" y="233"/>
                  </a:cubicBezTo>
                  <a:cubicBezTo>
                    <a:pt x="200" y="249"/>
                    <a:pt x="227" y="248"/>
                    <a:pt x="235" y="233"/>
                  </a:cubicBezTo>
                  <a:cubicBezTo>
                    <a:pt x="302" y="76"/>
                    <a:pt x="302" y="76"/>
                    <a:pt x="302" y="76"/>
                  </a:cubicBezTo>
                  <a:cubicBezTo>
                    <a:pt x="369" y="233"/>
                    <a:pt x="369" y="233"/>
                    <a:pt x="369" y="233"/>
                  </a:cubicBezTo>
                  <a:cubicBezTo>
                    <a:pt x="373" y="241"/>
                    <a:pt x="381" y="244"/>
                    <a:pt x="388" y="245"/>
                  </a:cubicBezTo>
                  <a:cubicBezTo>
                    <a:pt x="389" y="245"/>
                    <a:pt x="390" y="245"/>
                    <a:pt x="391" y="245"/>
                  </a:cubicBezTo>
                  <a:cubicBezTo>
                    <a:pt x="392" y="245"/>
                    <a:pt x="393" y="245"/>
                    <a:pt x="394" y="245"/>
                  </a:cubicBezTo>
                  <a:cubicBezTo>
                    <a:pt x="401" y="244"/>
                    <a:pt x="409" y="241"/>
                    <a:pt x="413" y="233"/>
                  </a:cubicBezTo>
                  <a:cubicBezTo>
                    <a:pt x="480" y="76"/>
                    <a:pt x="480" y="76"/>
                    <a:pt x="480" y="76"/>
                  </a:cubicBezTo>
                  <a:cubicBezTo>
                    <a:pt x="547" y="233"/>
                    <a:pt x="547" y="233"/>
                    <a:pt x="547" y="233"/>
                  </a:cubicBezTo>
                  <a:cubicBezTo>
                    <a:pt x="555" y="248"/>
                    <a:pt x="582" y="249"/>
                    <a:pt x="591" y="233"/>
                  </a:cubicBezTo>
                  <a:cubicBezTo>
                    <a:pt x="658" y="76"/>
                    <a:pt x="658" y="76"/>
                    <a:pt x="658" y="76"/>
                  </a:cubicBezTo>
                  <a:cubicBezTo>
                    <a:pt x="726" y="233"/>
                    <a:pt x="726" y="233"/>
                    <a:pt x="726" y="233"/>
                  </a:cubicBezTo>
                  <a:cubicBezTo>
                    <a:pt x="740" y="258"/>
                    <a:pt x="782" y="242"/>
                    <a:pt x="770" y="2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24" name="Freeform 14"/>
            <p:cNvSpPr>
              <a:spLocks noEditPoints="1"/>
            </p:cNvSpPr>
            <p:nvPr userDrawn="1"/>
          </p:nvSpPr>
          <p:spPr bwMode="auto">
            <a:xfrm>
              <a:off x="8370888" y="5396706"/>
              <a:ext cx="209550" cy="206375"/>
            </a:xfrm>
            <a:custGeom>
              <a:avLst/>
              <a:gdLst>
                <a:gd name="T0" fmla="*/ 29 w 56"/>
                <a:gd name="T1" fmla="*/ 0 h 55"/>
                <a:gd name="T2" fmla="*/ 0 w 56"/>
                <a:gd name="T3" fmla="*/ 28 h 55"/>
                <a:gd name="T4" fmla="*/ 29 w 56"/>
                <a:gd name="T5" fmla="*/ 55 h 55"/>
                <a:gd name="T6" fmla="*/ 56 w 56"/>
                <a:gd name="T7" fmla="*/ 28 h 55"/>
                <a:gd name="T8" fmla="*/ 29 w 56"/>
                <a:gd name="T9" fmla="*/ 0 h 55"/>
                <a:gd name="T10" fmla="*/ 29 w 56"/>
                <a:gd name="T11" fmla="*/ 51 h 55"/>
                <a:gd name="T12" fmla="*/ 6 w 56"/>
                <a:gd name="T13" fmla="*/ 28 h 55"/>
                <a:gd name="T14" fmla="*/ 29 w 56"/>
                <a:gd name="T15" fmla="*/ 5 h 55"/>
                <a:gd name="T16" fmla="*/ 51 w 56"/>
                <a:gd name="T17" fmla="*/ 28 h 55"/>
                <a:gd name="T18" fmla="*/ 29 w 56"/>
                <a:gd name="T19" fmla="*/ 51 h 55"/>
                <a:gd name="T20" fmla="*/ 41 w 56"/>
                <a:gd name="T21" fmla="*/ 21 h 55"/>
                <a:gd name="T22" fmla="*/ 30 w 56"/>
                <a:gd name="T23" fmla="*/ 12 h 55"/>
                <a:gd name="T24" fmla="*/ 18 w 56"/>
                <a:gd name="T25" fmla="*/ 12 h 55"/>
                <a:gd name="T26" fmla="*/ 18 w 56"/>
                <a:gd name="T27" fmla="*/ 44 h 55"/>
                <a:gd name="T28" fmla="*/ 23 w 56"/>
                <a:gd name="T29" fmla="*/ 44 h 55"/>
                <a:gd name="T30" fmla="*/ 23 w 56"/>
                <a:gd name="T31" fmla="*/ 30 h 55"/>
                <a:gd name="T32" fmla="*/ 28 w 56"/>
                <a:gd name="T33" fmla="*/ 30 h 55"/>
                <a:gd name="T34" fmla="*/ 37 w 56"/>
                <a:gd name="T35" fmla="*/ 44 h 55"/>
                <a:gd name="T36" fmla="*/ 42 w 56"/>
                <a:gd name="T37" fmla="*/ 44 h 55"/>
                <a:gd name="T38" fmla="*/ 33 w 56"/>
                <a:gd name="T39" fmla="*/ 30 h 55"/>
                <a:gd name="T40" fmla="*/ 41 w 56"/>
                <a:gd name="T41" fmla="*/ 21 h 55"/>
                <a:gd name="T42" fmla="*/ 23 w 56"/>
                <a:gd name="T43" fmla="*/ 26 h 55"/>
                <a:gd name="T44" fmla="*/ 23 w 56"/>
                <a:gd name="T45" fmla="*/ 16 h 55"/>
                <a:gd name="T46" fmla="*/ 29 w 56"/>
                <a:gd name="T47" fmla="*/ 16 h 55"/>
                <a:gd name="T48" fmla="*/ 36 w 56"/>
                <a:gd name="T49" fmla="*/ 21 h 55"/>
                <a:gd name="T50" fmla="*/ 28 w 56"/>
                <a:gd name="T51" fmla="*/ 26 h 55"/>
                <a:gd name="T52" fmla="*/ 23 w 56"/>
                <a:gd name="T53" fmla="*/ 26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6" h="55">
                  <a:moveTo>
                    <a:pt x="29" y="0"/>
                  </a:moveTo>
                  <a:cubicBezTo>
                    <a:pt x="13" y="0"/>
                    <a:pt x="0" y="12"/>
                    <a:pt x="0" y="28"/>
                  </a:cubicBezTo>
                  <a:cubicBezTo>
                    <a:pt x="0" y="44"/>
                    <a:pt x="13" y="55"/>
                    <a:pt x="29" y="55"/>
                  </a:cubicBezTo>
                  <a:cubicBezTo>
                    <a:pt x="44" y="55"/>
                    <a:pt x="56" y="44"/>
                    <a:pt x="56" y="28"/>
                  </a:cubicBezTo>
                  <a:cubicBezTo>
                    <a:pt x="56" y="12"/>
                    <a:pt x="44" y="0"/>
                    <a:pt x="29" y="0"/>
                  </a:cubicBezTo>
                  <a:close/>
                  <a:moveTo>
                    <a:pt x="29" y="51"/>
                  </a:moveTo>
                  <a:cubicBezTo>
                    <a:pt x="16" y="51"/>
                    <a:pt x="6" y="41"/>
                    <a:pt x="6" y="28"/>
                  </a:cubicBezTo>
                  <a:cubicBezTo>
                    <a:pt x="6" y="15"/>
                    <a:pt x="16" y="5"/>
                    <a:pt x="29" y="5"/>
                  </a:cubicBezTo>
                  <a:cubicBezTo>
                    <a:pt x="41" y="5"/>
                    <a:pt x="51" y="15"/>
                    <a:pt x="51" y="28"/>
                  </a:cubicBezTo>
                  <a:cubicBezTo>
                    <a:pt x="51" y="41"/>
                    <a:pt x="41" y="51"/>
                    <a:pt x="29" y="51"/>
                  </a:cubicBezTo>
                  <a:close/>
                  <a:moveTo>
                    <a:pt x="41" y="21"/>
                  </a:moveTo>
                  <a:cubicBezTo>
                    <a:pt x="41" y="15"/>
                    <a:pt x="38" y="12"/>
                    <a:pt x="30" y="12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8" y="44"/>
                    <a:pt x="18" y="44"/>
                    <a:pt x="18" y="44"/>
                  </a:cubicBezTo>
                  <a:cubicBezTo>
                    <a:pt x="23" y="44"/>
                    <a:pt x="23" y="44"/>
                    <a:pt x="23" y="44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8" y="30"/>
                    <a:pt x="28" y="30"/>
                    <a:pt x="28" y="30"/>
                  </a:cubicBezTo>
                  <a:cubicBezTo>
                    <a:pt x="37" y="44"/>
                    <a:pt x="37" y="44"/>
                    <a:pt x="37" y="44"/>
                  </a:cubicBezTo>
                  <a:cubicBezTo>
                    <a:pt x="42" y="44"/>
                    <a:pt x="42" y="44"/>
                    <a:pt x="42" y="44"/>
                  </a:cubicBezTo>
                  <a:cubicBezTo>
                    <a:pt x="33" y="30"/>
                    <a:pt x="33" y="30"/>
                    <a:pt x="33" y="30"/>
                  </a:cubicBezTo>
                  <a:cubicBezTo>
                    <a:pt x="38" y="29"/>
                    <a:pt x="41" y="27"/>
                    <a:pt x="41" y="21"/>
                  </a:cubicBezTo>
                  <a:close/>
                  <a:moveTo>
                    <a:pt x="23" y="26"/>
                  </a:moveTo>
                  <a:cubicBezTo>
                    <a:pt x="23" y="16"/>
                    <a:pt x="23" y="16"/>
                    <a:pt x="23" y="16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33" y="16"/>
                    <a:pt x="36" y="17"/>
                    <a:pt x="36" y="21"/>
                  </a:cubicBezTo>
                  <a:cubicBezTo>
                    <a:pt x="36" y="26"/>
                    <a:pt x="33" y="26"/>
                    <a:pt x="28" y="26"/>
                  </a:cubicBezTo>
                  <a:lnTo>
                    <a:pt x="23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</p:grpSp>
      <p:cxnSp>
        <p:nvCxnSpPr>
          <p:cNvPr id="53" name="Straight Connector 52"/>
          <p:cNvCxnSpPr/>
          <p:nvPr userDrawn="1"/>
        </p:nvCxnSpPr>
        <p:spPr>
          <a:xfrm>
            <a:off x="361124" y="1214205"/>
            <a:ext cx="11448288" cy="0"/>
          </a:xfrm>
          <a:prstGeom prst="line">
            <a:avLst/>
          </a:prstGeom>
          <a:ln w="47625">
            <a:gradFill flip="none" rotWithShape="1">
              <a:gsLst>
                <a:gs pos="100000">
                  <a:srgbClr val="004274"/>
                </a:gs>
                <a:gs pos="0">
                  <a:srgbClr val="008E95"/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041498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9" r:id="rId1"/>
    <p:sldLayoutId id="2147483750" r:id="rId2"/>
  </p:sldLayoutIdLst>
  <p:txStyles>
    <p:titleStyle>
      <a:lvl1pPr algn="l" defTabSz="914400" rtl="0" eaLnBrk="1" latinLnBrk="0" hangingPunct="1">
        <a:lnSpc>
          <a:spcPct val="75000"/>
        </a:lnSpc>
        <a:spcBef>
          <a:spcPct val="0"/>
        </a:spcBef>
        <a:buNone/>
        <a:defRPr lang="en-US" sz="3600" kern="1200" baseline="0" dirty="0">
          <a:solidFill>
            <a:schemeClr val="tx1">
              <a:lumMod val="65000"/>
              <a:lumOff val="35000"/>
            </a:schemeClr>
          </a:solidFill>
          <a:latin typeface="Qualcomm Office Regular" pitchFamily="34" charset="0"/>
          <a:ea typeface="+mj-ea"/>
          <a:cs typeface="Arial" pitchFamily="34" charset="0"/>
        </a:defRPr>
      </a:lvl1pPr>
    </p:titleStyle>
    <p:bodyStyle>
      <a:lvl1pPr marL="342900" indent="-342900" algn="l" defTabSz="914400" rtl="0" eaLnBrk="1" latinLnBrk="0" hangingPunct="1">
        <a:lnSpc>
          <a:spcPct val="95000"/>
        </a:lnSpc>
        <a:spcBef>
          <a:spcPct val="20000"/>
        </a:spcBef>
        <a:buFontTx/>
        <a:buBlip>
          <a:blip r:embed="rId4"/>
        </a:buBlip>
        <a:defRPr lang="en-US" sz="2400" kern="1200" dirty="0" smtClean="0">
          <a:solidFill>
            <a:prstClr val="black">
              <a:lumMod val="75000"/>
              <a:lumOff val="25000"/>
            </a:prstClr>
          </a:solidFill>
          <a:latin typeface="Qualcomm Office Regular" pitchFamily="34" charset="0"/>
          <a:ea typeface="+mn-ea"/>
          <a:cs typeface="Arial" pitchFamily="34" charset="0"/>
        </a:defRPr>
      </a:lvl1pPr>
      <a:lvl2pPr marL="742950" indent="-342900" algn="l" defTabSz="914400" rtl="0" eaLnBrk="1" latinLnBrk="0" hangingPunct="1">
        <a:lnSpc>
          <a:spcPct val="95000"/>
        </a:lnSpc>
        <a:spcBef>
          <a:spcPct val="20000"/>
        </a:spcBef>
        <a:buClr>
          <a:schemeClr val="accent5"/>
        </a:buClr>
        <a:buFont typeface="Calibre Regular" pitchFamily="34" charset="0"/>
        <a:buChar char="−"/>
        <a:defRPr lang="en-US" sz="2000" kern="1200" dirty="0" smtClean="0">
          <a:solidFill>
            <a:prstClr val="black">
              <a:lumMod val="75000"/>
              <a:lumOff val="25000"/>
            </a:prstClr>
          </a:solidFill>
          <a:latin typeface="Qualcomm Office Regular" pitchFamily="34" charset="0"/>
          <a:ea typeface="+mn-ea"/>
          <a:cs typeface="Arial" pitchFamily="34" charset="0"/>
        </a:defRPr>
      </a:lvl2pPr>
      <a:lvl3pPr marL="1028700" indent="-342900" algn="l" defTabSz="914400" rtl="0" eaLnBrk="1" latinLnBrk="0" hangingPunct="1">
        <a:lnSpc>
          <a:spcPct val="95000"/>
        </a:lnSpc>
        <a:spcBef>
          <a:spcPct val="20000"/>
        </a:spcBef>
        <a:buClr>
          <a:schemeClr val="accent5"/>
        </a:buClr>
        <a:buFont typeface="Calibre Regular" pitchFamily="34" charset="0"/>
        <a:buChar char="−"/>
        <a:defRPr lang="en-US" sz="1800" kern="1200" dirty="0" smtClean="0">
          <a:solidFill>
            <a:prstClr val="black">
              <a:lumMod val="75000"/>
              <a:lumOff val="25000"/>
            </a:prstClr>
          </a:solidFill>
          <a:latin typeface="Qualcomm Office Regular" pitchFamily="34" charset="0"/>
          <a:ea typeface="+mn-ea"/>
          <a:cs typeface="Arial" pitchFamily="34" charset="0"/>
        </a:defRPr>
      </a:lvl3pPr>
      <a:lvl4pPr marL="1314450" indent="-342900" algn="l" defTabSz="914400" rtl="0" eaLnBrk="1" latinLnBrk="0" hangingPunct="1">
        <a:lnSpc>
          <a:spcPct val="95000"/>
        </a:lnSpc>
        <a:spcBef>
          <a:spcPct val="20000"/>
        </a:spcBef>
        <a:buClr>
          <a:schemeClr val="accent5"/>
        </a:buClr>
        <a:buFont typeface="Calibre Regular" pitchFamily="34" charset="0"/>
        <a:buChar char="−"/>
        <a:defRPr lang="en-US" sz="1600" kern="1200" dirty="0" smtClean="0">
          <a:solidFill>
            <a:prstClr val="black">
              <a:lumMod val="75000"/>
              <a:lumOff val="25000"/>
            </a:prstClr>
          </a:solidFill>
          <a:latin typeface="Qualcomm Office Regular" pitchFamily="34" charset="0"/>
          <a:ea typeface="+mn-ea"/>
          <a:cs typeface="Arial" pitchFamily="34" charset="0"/>
        </a:defRPr>
      </a:lvl4pPr>
      <a:lvl5pPr marL="1600200" indent="-342900" algn="l" defTabSz="914400" rtl="0" eaLnBrk="1" latinLnBrk="0" hangingPunct="1">
        <a:lnSpc>
          <a:spcPct val="95000"/>
        </a:lnSpc>
        <a:spcBef>
          <a:spcPct val="20000"/>
        </a:spcBef>
        <a:buClr>
          <a:schemeClr val="accent5"/>
        </a:buClr>
        <a:buFont typeface="Calibre Regular" pitchFamily="34" charset="0"/>
        <a:buChar char="−"/>
        <a:defRPr lang="en-US" sz="1400" kern="1200" baseline="0" dirty="0" smtClean="0">
          <a:solidFill>
            <a:prstClr val="black">
              <a:lumMod val="75000"/>
              <a:lumOff val="25000"/>
            </a:prstClr>
          </a:solidFill>
          <a:latin typeface="Qualcomm Regular" pitchFamily="34" charset="0"/>
          <a:ea typeface="+mn-ea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ftp://ftp.3gpp.org/tsg_ran/TSG_RAN/TSGR_79/Docs/RP-180586.zip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ftp://ftp.3gpp.org/tsg_ran/TSG_RAN/TSGR_79/Docs/RP-180592.zip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hyperlink" Target="ftp://ftp.3gpp.org/tsg_ran/TSG_RAN/TSGR_79/Docs/RP-180554.zip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ftp://ftp.3gpp.org/tsg_ran/TSG_RAN/TSGR_79/Docs/RP-180596.zip" TargetMode="External"/><Relationship Id="rId2" Type="http://schemas.openxmlformats.org/officeDocument/2006/relationships/hyperlink" Target="ftp://ftp.3gpp.org/tsg_ran/TSG_RAN/TSGR_79/Docs/RP-180595.zip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ftp://ftp.3gpp.org/tsg_ran/TSG_RAN/TSGR_79/Docs/RP-180597.zip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97280" y="3362178"/>
            <a:ext cx="9622302" cy="17204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  <a:spcAft>
                <a:spcPts val="300"/>
              </a:spcAft>
            </a:pPr>
            <a:r>
              <a:rPr lang="en-GB" sz="4000" dirty="0"/>
              <a:t>Highlights from RAN#79</a:t>
            </a:r>
          </a:p>
          <a:p>
            <a:pPr algn="ctr">
              <a:lnSpc>
                <a:spcPct val="90000"/>
              </a:lnSpc>
              <a:spcAft>
                <a:spcPts val="300"/>
              </a:spcAft>
            </a:pPr>
            <a:endParaRPr lang="en-GB" sz="4000" dirty="0">
              <a:solidFill>
                <a:schemeClr val="tx1">
                  <a:lumMod val="75000"/>
                  <a:lumOff val="25000"/>
                </a:schemeClr>
              </a:solidFill>
              <a:latin typeface="Calibre Semibold" pitchFamily="34" charset="0"/>
            </a:endParaRPr>
          </a:p>
          <a:p>
            <a:pPr algn="ctr">
              <a:lnSpc>
                <a:spcPct val="90000"/>
              </a:lnSpc>
              <a:spcAft>
                <a:spcPts val="300"/>
              </a:spcAft>
            </a:pPr>
            <a:r>
              <a:rPr lang="en-GB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e Semibold" pitchFamily="34" charset="0"/>
              </a:rPr>
              <a:t>RAN1 Chairman</a:t>
            </a:r>
            <a:endParaRPr lang="en-US" sz="2800" dirty="0">
              <a:solidFill>
                <a:schemeClr val="tx1">
                  <a:lumMod val="75000"/>
                  <a:lumOff val="25000"/>
                </a:schemeClr>
              </a:solidFill>
              <a:latin typeface="Calibre Semibold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459545" y="1458968"/>
            <a:ext cx="6092825" cy="707886"/>
          </a:xfrm>
          <a:prstGeom prst="rect">
            <a:avLst/>
          </a:prstGeom>
        </p:spPr>
        <p:txBody>
          <a:bodyPr>
            <a:spAutoFit/>
          </a:bodyPr>
          <a:lstStyle/>
          <a:p>
            <a:pPr marL="914400" marR="0" indent="-914400">
              <a:spcBef>
                <a:spcPts val="0"/>
              </a:spcBef>
              <a:spcAft>
                <a:spcPts val="0"/>
              </a:spcAft>
              <a:tabLst>
                <a:tab pos="914400" algn="l"/>
                <a:tab pos="2880360" algn="ctr"/>
                <a:tab pos="5760720" algn="r"/>
                <a:tab pos="914400" algn="l"/>
                <a:tab pos="2880360" algn="ctr"/>
                <a:tab pos="5760720" algn="r"/>
                <a:tab pos="6210935" algn="r"/>
              </a:tabLst>
            </a:pPr>
            <a:r>
              <a:rPr lang="en-GB" sz="2000" b="1" dirty="0">
                <a:latin typeface="Times" panose="02020603050405020304" pitchFamily="18" charset="0"/>
                <a:ea typeface="Batang"/>
                <a:cs typeface="Arial" panose="020B0604020202020204" pitchFamily="34" charset="0"/>
              </a:rPr>
              <a:t>3GPP TSG RAN WG1 </a:t>
            </a:r>
            <a:r>
              <a:rPr lang="en-GB" sz="2000" b="1" dirty="0">
                <a:latin typeface="Times" panose="02020603050405020304" pitchFamily="18" charset="0"/>
                <a:ea typeface="MS Mincho"/>
                <a:cs typeface="Arial" panose="020B0604020202020204" pitchFamily="34" charset="0"/>
              </a:rPr>
              <a:t>Meeting 92bis</a:t>
            </a:r>
            <a:endParaRPr lang="en-US" sz="1200" dirty="0">
              <a:latin typeface="Times" panose="02020603050405020304" pitchFamily="18" charset="0"/>
              <a:ea typeface="Batang"/>
              <a:cs typeface="Times New Roman" panose="02020603050405020304" pitchFamily="18" charset="0"/>
            </a:endParaRPr>
          </a:p>
          <a:p>
            <a:pPr marL="914400" marR="0" indent="-914400" algn="just">
              <a:spcBef>
                <a:spcPts val="0"/>
              </a:spcBef>
              <a:spcAft>
                <a:spcPts val="0"/>
              </a:spcAft>
              <a:tabLst>
                <a:tab pos="914400" algn="l"/>
                <a:tab pos="1080135" algn="l"/>
                <a:tab pos="5760720" algn="r"/>
                <a:tab pos="6480810" algn="r"/>
              </a:tabLst>
            </a:pPr>
            <a:r>
              <a:rPr lang="en-US" sz="2000" b="1" dirty="0" err="1">
                <a:latin typeface="Times" panose="02020603050405020304" pitchFamily="18" charset="0"/>
                <a:ea typeface="MS Mincho"/>
                <a:cs typeface="Arial" panose="020B0604020202020204" pitchFamily="34" charset="0"/>
              </a:rPr>
              <a:t>Sanya</a:t>
            </a:r>
            <a:r>
              <a:rPr lang="en-US" sz="2000" b="1" dirty="0">
                <a:latin typeface="Times" panose="02020603050405020304" pitchFamily="18" charset="0"/>
                <a:ea typeface="MS Mincho"/>
                <a:cs typeface="Arial" panose="020B0604020202020204" pitchFamily="34" charset="0"/>
              </a:rPr>
              <a:t>, China, April 16</a:t>
            </a:r>
            <a:r>
              <a:rPr lang="en-US" sz="2000" b="1" baseline="30000" dirty="0">
                <a:latin typeface="Times" panose="02020603050405020304" pitchFamily="18" charset="0"/>
                <a:ea typeface="MS Mincho"/>
                <a:cs typeface="Arial" panose="020B0604020202020204" pitchFamily="34" charset="0"/>
              </a:rPr>
              <a:t>th</a:t>
            </a:r>
            <a:r>
              <a:rPr lang="en-US" sz="2000" b="1" dirty="0">
                <a:latin typeface="Times" panose="02020603050405020304" pitchFamily="18" charset="0"/>
                <a:ea typeface="MS Mincho"/>
                <a:cs typeface="Arial" panose="020B0604020202020204" pitchFamily="34" charset="0"/>
              </a:rPr>
              <a:t> – 20</a:t>
            </a:r>
            <a:r>
              <a:rPr lang="en-US" sz="2000" b="1" baseline="30000" dirty="0">
                <a:latin typeface="Times" panose="02020603050405020304" pitchFamily="18" charset="0"/>
                <a:ea typeface="MS Mincho"/>
                <a:cs typeface="Arial" panose="020B0604020202020204" pitchFamily="34" charset="0"/>
              </a:rPr>
              <a:t>th</a:t>
            </a:r>
            <a:r>
              <a:rPr lang="en-US" sz="2000" b="1" dirty="0">
                <a:latin typeface="Times" panose="02020603050405020304" pitchFamily="18" charset="0"/>
                <a:ea typeface="MS Mincho"/>
                <a:cs typeface="Arial" panose="020B0604020202020204" pitchFamily="34" charset="0"/>
              </a:rPr>
              <a:t>, 2018</a:t>
            </a:r>
            <a:endParaRPr lang="en-US" sz="1100" b="1" dirty="0">
              <a:effectLst/>
              <a:latin typeface="Arial" panose="020B0604020202020204" pitchFamily="34" charset="0"/>
              <a:ea typeface="Batang"/>
              <a:cs typeface="Times New Roman" panose="02020603050405020304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9541412" y="1577151"/>
            <a:ext cx="165295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914400" marR="0" indent="-914400">
              <a:spcBef>
                <a:spcPts val="0"/>
              </a:spcBef>
              <a:spcAft>
                <a:spcPts val="0"/>
              </a:spcAft>
              <a:tabLst>
                <a:tab pos="914400" algn="l"/>
                <a:tab pos="2880360" algn="ctr"/>
                <a:tab pos="5760720" algn="r"/>
                <a:tab pos="914400" algn="l"/>
                <a:tab pos="2880360" algn="ctr"/>
                <a:tab pos="5760720" algn="r"/>
                <a:tab pos="6210935" algn="r"/>
              </a:tabLst>
            </a:pPr>
            <a:r>
              <a:rPr lang="en-US" sz="2000" b="1" dirty="0">
                <a:latin typeface="Times" panose="02020603050405020304" pitchFamily="18" charset="0"/>
                <a:ea typeface="Batang"/>
                <a:cs typeface="Arial" panose="020B0604020202020204" pitchFamily="34" charset="0"/>
              </a:rPr>
              <a:t>R1-1803572</a:t>
            </a:r>
            <a:endParaRPr lang="en-US" sz="1100" b="1" dirty="0">
              <a:effectLst/>
              <a:latin typeface="Arial" panose="020B0604020202020204" pitchFamily="34" charset="0"/>
              <a:ea typeface="Batang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7341399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283464" y="1404477"/>
            <a:ext cx="11430000" cy="3890630"/>
          </a:xfrm>
        </p:spPr>
        <p:txBody>
          <a:bodyPr/>
          <a:lstStyle/>
          <a:p>
            <a:r>
              <a:rPr lang="en-US" sz="2800" dirty="0"/>
              <a:t>All LTE CRs were approved, except:</a:t>
            </a:r>
          </a:p>
          <a:p>
            <a:pPr lvl="1"/>
            <a:r>
              <a:rPr lang="en-US" sz="2400" dirty="0"/>
              <a:t>Early contention resolution CRs – 36.213 CR 1044/1045, which were postponed due to incompletion in RAN2 </a:t>
            </a:r>
          </a:p>
          <a:p>
            <a:pPr lvl="2"/>
            <a:r>
              <a:rPr lang="en-US" sz="2000" dirty="0"/>
              <a:t>MCC will re-submit the two CRs to RAN#80</a:t>
            </a:r>
          </a:p>
          <a:p>
            <a:r>
              <a:rPr lang="en-US" sz="2800" dirty="0"/>
              <a:t>No TU update for LTE in the 2</a:t>
            </a:r>
            <a:r>
              <a:rPr lang="en-US" sz="2800" baseline="30000" dirty="0"/>
              <a:t>nd</a:t>
            </a:r>
            <a:r>
              <a:rPr lang="en-US" sz="2800" dirty="0"/>
              <a:t> quarter 2018 for existing WIDs, except</a:t>
            </a:r>
          </a:p>
          <a:p>
            <a:pPr lvl="1"/>
            <a:r>
              <a:rPr lang="en-US" sz="2400" dirty="0"/>
              <a:t>0.25TUs for completion of Enhancing CA Utilization</a:t>
            </a:r>
          </a:p>
          <a:p>
            <a:r>
              <a:rPr lang="en-US" sz="2800" dirty="0"/>
              <a:t>Scope reduction for LTE HRLLC</a:t>
            </a:r>
          </a:p>
          <a:p>
            <a:pPr lvl="1"/>
            <a:r>
              <a:rPr lang="en-US" sz="2400" dirty="0"/>
              <a:t>Due to risk of completion of LTE HRLLC in time by June, RAN plenary endorsed LTE HRLLC scope reduction (for both RAN1 &amp; RAN2) summarized in </a:t>
            </a:r>
          </a:p>
          <a:p>
            <a:pPr lvl="2"/>
            <a:r>
              <a:rPr lang="en-US" sz="2000" dirty="0">
                <a:hlinkClick r:id="rId2"/>
              </a:rPr>
              <a:t>RP‑180586</a:t>
            </a:r>
            <a:r>
              <a:rPr lang="en-US" sz="2000" dirty="0"/>
              <a:t> Way forward on completion of WI URLLC for LTE </a:t>
            </a:r>
          </a:p>
          <a:p>
            <a:pPr lvl="1"/>
            <a:endParaRPr lang="en-US" sz="2400" dirty="0"/>
          </a:p>
          <a:p>
            <a:pPr lvl="1"/>
            <a:endParaRPr lang="en-US" sz="240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Highlights from RAN#79: LTE</a:t>
            </a:r>
          </a:p>
        </p:txBody>
      </p:sp>
    </p:spTree>
    <p:extLst>
      <p:ext uri="{BB962C8B-B14F-4D97-AF65-F5344CB8AC3E}">
        <p14:creationId xmlns:p14="http://schemas.microsoft.com/office/powerpoint/2010/main" val="40811188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283464" y="1325711"/>
            <a:ext cx="11430000" cy="4594015"/>
          </a:xfrm>
        </p:spPr>
        <p:txBody>
          <a:bodyPr/>
          <a:lstStyle/>
          <a:p>
            <a:pPr>
              <a:defRPr/>
            </a:pPr>
            <a:r>
              <a:rPr lang="en-US" altLang="en-US" dirty="0"/>
              <a:t>ASN.1 for the “NR NSA” drop (Dec’17 version) was frozen</a:t>
            </a:r>
          </a:p>
          <a:p>
            <a:pPr>
              <a:defRPr/>
            </a:pPr>
            <a:r>
              <a:rPr lang="en-US" altLang="en-US" dirty="0"/>
              <a:t>CRs to 38.2xx NR specs capturing the Jan18 ad-hoc &amp; RAN1#92 were approved</a:t>
            </a:r>
          </a:p>
          <a:p>
            <a:pPr lvl="1">
              <a:defRPr/>
            </a:pPr>
            <a:r>
              <a:rPr lang="en-US" altLang="en-US" dirty="0"/>
              <a:t>Along with CRs to 36.212/36.213/36.214 related to LTE NR coexistence </a:t>
            </a:r>
          </a:p>
          <a:p>
            <a:pPr>
              <a:defRPr/>
            </a:pPr>
            <a:r>
              <a:rPr lang="en-US" altLang="en-US" dirty="0"/>
              <a:t>No new SIs/WIs approved in 2Q2018</a:t>
            </a:r>
          </a:p>
          <a:p>
            <a:pPr>
              <a:defRPr/>
            </a:pPr>
            <a:r>
              <a:rPr lang="en-US" altLang="en-US" dirty="0"/>
              <a:t>NR workload management for 2Q2018 was endorsed in </a:t>
            </a:r>
            <a:r>
              <a:rPr lang="en-US" altLang="en-US" dirty="0">
                <a:hlinkClick r:id="rId3"/>
              </a:rPr>
              <a:t>RP-180592</a:t>
            </a:r>
            <a:r>
              <a:rPr lang="en-US" altLang="en-US" dirty="0"/>
              <a:t> (detailed TUs next slide)</a:t>
            </a:r>
          </a:p>
          <a:p>
            <a:pPr lvl="1">
              <a:defRPr/>
            </a:pPr>
            <a:r>
              <a:rPr lang="en-US" altLang="en-US" dirty="0"/>
              <a:t>Background</a:t>
            </a:r>
          </a:p>
          <a:p>
            <a:pPr lvl="2"/>
            <a:r>
              <a:rPr lang="en-US" altLang="en-US" sz="1600" dirty="0">
                <a:ea typeface="ＭＳ Ｐゴシック" panose="020B0600070205080204" pitchFamily="34" charset="-128"/>
              </a:rPr>
              <a:t>Significant amount of time for Rel-15 NR work is still expected at least for 2018 Q2 and this remains highest priority for all WGs</a:t>
            </a:r>
          </a:p>
          <a:p>
            <a:pPr lvl="2"/>
            <a:r>
              <a:rPr lang="en-US" altLang="en-US" sz="1600" dirty="0">
                <a:ea typeface="ＭＳ Ｐゴシック" panose="020B0600070205080204" pitchFamily="34" charset="-128"/>
              </a:rPr>
              <a:t>Rel-15 NR URLLC is targeted to be completed in June 2018</a:t>
            </a:r>
          </a:p>
          <a:p>
            <a:pPr lvl="2"/>
            <a:r>
              <a:rPr lang="en-US" altLang="en-US" sz="1600" dirty="0">
                <a:ea typeface="ＭＳ Ｐゴシック" panose="020B0600070205080204" pitchFamily="34" charset="-128"/>
              </a:rPr>
              <a:t>Re-evaluate the target completion of NR SIs is necessary</a:t>
            </a:r>
            <a:endParaRPr lang="en-US" altLang="en-US" sz="2000" dirty="0">
              <a:ea typeface="ＭＳ Ｐゴシック" panose="020B0600070205080204" pitchFamily="34" charset="-128"/>
            </a:endParaRPr>
          </a:p>
          <a:p>
            <a:pPr lvl="1">
              <a:defRPr/>
            </a:pPr>
            <a:r>
              <a:rPr lang="en-US" dirty="0">
                <a:sym typeface="Wingdings" panose="05000000000000000000" pitchFamily="2" charset="2"/>
              </a:rPr>
              <a:t>Updated NR SI completion dates:</a:t>
            </a:r>
          </a:p>
          <a:p>
            <a:pPr lvl="2">
              <a:defRPr/>
            </a:pPr>
            <a:r>
              <a:rPr lang="en-US" sz="1600" dirty="0" err="1"/>
              <a:t>NR_nonterr_nw</a:t>
            </a:r>
            <a:r>
              <a:rPr lang="en-US" sz="1600" dirty="0"/>
              <a:t>: no change (June 2018)</a:t>
            </a:r>
          </a:p>
          <a:p>
            <a:pPr lvl="2">
              <a:defRPr/>
            </a:pPr>
            <a:r>
              <a:rPr lang="en-US" sz="1600" dirty="0"/>
              <a:t>NR_NOMA: </a:t>
            </a:r>
            <a:r>
              <a:rPr lang="en-US" sz="1600" u="sng" dirty="0">
                <a:solidFill>
                  <a:srgbClr val="FF0000"/>
                </a:solidFill>
              </a:rPr>
              <a:t>June 2018 </a:t>
            </a:r>
            <a:r>
              <a:rPr lang="en-US" sz="1600" u="sng" dirty="0">
                <a:solidFill>
                  <a:srgbClr val="FF0000"/>
                </a:solidFill>
                <a:sym typeface="Wingdings" panose="05000000000000000000" pitchFamily="2" charset="2"/>
              </a:rPr>
              <a:t> </a:t>
            </a:r>
            <a:r>
              <a:rPr lang="en-US" sz="1600" u="sng" dirty="0">
                <a:solidFill>
                  <a:srgbClr val="FF0000"/>
                </a:solidFill>
              </a:rPr>
              <a:t>December 2018</a:t>
            </a:r>
          </a:p>
          <a:p>
            <a:pPr lvl="2">
              <a:defRPr/>
            </a:pPr>
            <a:r>
              <a:rPr lang="en-US" sz="1600" dirty="0"/>
              <a:t>LTE_NR_V2X_eval: </a:t>
            </a:r>
            <a:r>
              <a:rPr lang="en-US" sz="1600" u="sng" dirty="0">
                <a:solidFill>
                  <a:srgbClr val="FF0000"/>
                </a:solidFill>
              </a:rPr>
              <a:t>March 2018  </a:t>
            </a:r>
            <a:r>
              <a:rPr lang="en-US" sz="1600" u="sng" dirty="0">
                <a:solidFill>
                  <a:srgbClr val="FF0000"/>
                </a:solidFill>
                <a:sym typeface="Wingdings" panose="05000000000000000000" pitchFamily="2" charset="2"/>
              </a:rPr>
              <a:t></a:t>
            </a:r>
            <a:r>
              <a:rPr lang="en-US" sz="1600" u="sng" dirty="0">
                <a:solidFill>
                  <a:srgbClr val="FF0000"/>
                </a:solidFill>
              </a:rPr>
              <a:t> June 2018</a:t>
            </a:r>
          </a:p>
          <a:p>
            <a:pPr lvl="2">
              <a:defRPr/>
            </a:pPr>
            <a:r>
              <a:rPr lang="en-US" sz="1600" dirty="0" err="1"/>
              <a:t>NR_unlic</a:t>
            </a:r>
            <a:r>
              <a:rPr lang="en-US" sz="1600" dirty="0"/>
              <a:t>: </a:t>
            </a:r>
            <a:r>
              <a:rPr lang="en-US" sz="1600" u="sng" dirty="0">
                <a:solidFill>
                  <a:srgbClr val="FF0000"/>
                </a:solidFill>
              </a:rPr>
              <a:t>June 2018 </a:t>
            </a:r>
            <a:r>
              <a:rPr lang="en-US" sz="1600" u="sng" dirty="0">
                <a:solidFill>
                  <a:srgbClr val="FF0000"/>
                </a:solidFill>
                <a:sym typeface="Wingdings" panose="05000000000000000000" pitchFamily="2" charset="2"/>
              </a:rPr>
              <a:t> </a:t>
            </a:r>
            <a:r>
              <a:rPr lang="en-US" sz="1600" u="sng" dirty="0">
                <a:solidFill>
                  <a:srgbClr val="FF0000"/>
                </a:solidFill>
              </a:rPr>
              <a:t> December 2018</a:t>
            </a:r>
          </a:p>
          <a:p>
            <a:pPr lvl="2">
              <a:defRPr/>
            </a:pPr>
            <a:r>
              <a:rPr lang="en-US" sz="1600" dirty="0"/>
              <a:t>NR_IAB: </a:t>
            </a:r>
            <a:r>
              <a:rPr lang="en-US" sz="1600" u="sng" dirty="0">
                <a:solidFill>
                  <a:srgbClr val="FF0000"/>
                </a:solidFill>
              </a:rPr>
              <a:t>June 2018 </a:t>
            </a:r>
            <a:r>
              <a:rPr lang="en-US" sz="1600" u="sng" dirty="0">
                <a:solidFill>
                  <a:srgbClr val="FF0000"/>
                </a:solidFill>
                <a:sym typeface="Wingdings" panose="05000000000000000000" pitchFamily="2" charset="2"/>
              </a:rPr>
              <a:t> </a:t>
            </a:r>
            <a:r>
              <a:rPr lang="en-US" sz="1600" u="sng" dirty="0">
                <a:solidFill>
                  <a:srgbClr val="FF0000"/>
                </a:solidFill>
              </a:rPr>
              <a:t> December 2018; 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Highlights from RAN#79: NR</a:t>
            </a:r>
          </a:p>
        </p:txBody>
      </p:sp>
    </p:spTree>
    <p:extLst>
      <p:ext uri="{BB962C8B-B14F-4D97-AF65-F5344CB8AC3E}">
        <p14:creationId xmlns:p14="http://schemas.microsoft.com/office/powerpoint/2010/main" val="417020815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Highlights from RAN#79: NR, 2Q TU Management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E5B87422-DADC-4727-BAB7-99FB120966CA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1513680" y="1400865"/>
            <a:ext cx="8326436" cy="4879976"/>
            <a:chOff x="257" y="692"/>
            <a:chExt cx="5245" cy="3074"/>
          </a:xfrm>
        </p:grpSpPr>
        <p:sp>
          <p:nvSpPr>
            <p:cNvPr id="5" name="AutoShape 8">
              <a:extLst>
                <a:ext uri="{FF2B5EF4-FFF2-40B4-BE49-F238E27FC236}">
                  <a16:creationId xmlns:a16="http://schemas.microsoft.com/office/drawing/2014/main" id="{DBB4782E-2743-481A-968E-3463B8C0B039}"/>
                </a:ext>
              </a:extLst>
            </p:cNvPr>
            <p:cNvSpPr>
              <a:spLocks noChangeAspect="1" noChangeArrowheads="1" noTextEdit="1"/>
            </p:cNvSpPr>
            <p:nvPr/>
          </p:nvSpPr>
          <p:spPr bwMode="auto">
            <a:xfrm>
              <a:off x="262" y="697"/>
              <a:ext cx="5235" cy="30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9pPr>
            </a:lstStyle>
            <a:p>
              <a:endParaRPr lang="en-US"/>
            </a:p>
          </p:txBody>
        </p:sp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7A942736-A40B-4B11-9767-4485F96A4097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62" y="697"/>
              <a:ext cx="5219" cy="2941"/>
              <a:chOff x="262" y="697"/>
              <a:chExt cx="5219" cy="2941"/>
            </a:xfrm>
          </p:grpSpPr>
          <p:sp>
            <p:nvSpPr>
              <p:cNvPr id="190" name="Rectangle 189">
                <a:extLst>
                  <a:ext uri="{FF2B5EF4-FFF2-40B4-BE49-F238E27FC236}">
                    <a16:creationId xmlns:a16="http://schemas.microsoft.com/office/drawing/2014/main" id="{78CB214F-974F-4A50-A39A-EDBAFD804BB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62" y="697"/>
                <a:ext cx="1428" cy="278"/>
              </a:xfrm>
              <a:prstGeom prst="rect">
                <a:avLst/>
              </a:prstGeom>
              <a:solidFill>
                <a:srgbClr val="4F81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GB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5pPr>
                <a:lvl6pPr marL="22860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6pPr>
                <a:lvl7pPr marL="27432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7pPr>
                <a:lvl8pPr marL="32004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8pPr>
                <a:lvl9pPr marL="36576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9pPr>
              </a:lstStyle>
              <a:p>
                <a:endParaRPr lang="en-US" altLang="en-US"/>
              </a:p>
            </p:txBody>
          </p:sp>
          <p:sp>
            <p:nvSpPr>
              <p:cNvPr id="191" name="Rectangle 190">
                <a:extLst>
                  <a:ext uri="{FF2B5EF4-FFF2-40B4-BE49-F238E27FC236}">
                    <a16:creationId xmlns:a16="http://schemas.microsoft.com/office/drawing/2014/main" id="{8D9888FC-B8C2-49BD-8DA9-A787D02FCEC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684" y="697"/>
                <a:ext cx="466" cy="278"/>
              </a:xfrm>
              <a:prstGeom prst="rect">
                <a:avLst/>
              </a:prstGeom>
              <a:solidFill>
                <a:srgbClr val="FF99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GB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5pPr>
                <a:lvl6pPr marL="22860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6pPr>
                <a:lvl7pPr marL="27432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7pPr>
                <a:lvl8pPr marL="32004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8pPr>
                <a:lvl9pPr marL="36576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9pPr>
              </a:lstStyle>
              <a:p>
                <a:endParaRPr lang="en-US" altLang="en-US"/>
              </a:p>
            </p:txBody>
          </p:sp>
          <p:sp>
            <p:nvSpPr>
              <p:cNvPr id="192" name="Rectangle 191">
                <a:extLst>
                  <a:ext uri="{FF2B5EF4-FFF2-40B4-BE49-F238E27FC236}">
                    <a16:creationId xmlns:a16="http://schemas.microsoft.com/office/drawing/2014/main" id="{2DFC610D-16AD-4C14-A6B8-8BD483AF20C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144" y="697"/>
                <a:ext cx="433" cy="278"/>
              </a:xfrm>
              <a:prstGeom prst="rect">
                <a:avLst/>
              </a:prstGeom>
              <a:solidFill>
                <a:srgbClr val="CC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GB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5pPr>
                <a:lvl6pPr marL="22860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6pPr>
                <a:lvl7pPr marL="27432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7pPr>
                <a:lvl8pPr marL="32004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8pPr>
                <a:lvl9pPr marL="36576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9pPr>
              </a:lstStyle>
              <a:p>
                <a:endParaRPr lang="en-US" altLang="en-US"/>
              </a:p>
            </p:txBody>
          </p:sp>
          <p:sp>
            <p:nvSpPr>
              <p:cNvPr id="193" name="Rectangle 192">
                <a:extLst>
                  <a:ext uri="{FF2B5EF4-FFF2-40B4-BE49-F238E27FC236}">
                    <a16:creationId xmlns:a16="http://schemas.microsoft.com/office/drawing/2014/main" id="{616D47B0-1AB5-4FA2-B68A-94D9A350D7B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572" y="697"/>
                <a:ext cx="348" cy="278"/>
              </a:xfrm>
              <a:prstGeom prst="rect">
                <a:avLst/>
              </a:prstGeom>
              <a:solidFill>
                <a:srgbClr val="FFCC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GB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5pPr>
                <a:lvl6pPr marL="22860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6pPr>
                <a:lvl7pPr marL="27432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7pPr>
                <a:lvl8pPr marL="32004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8pPr>
                <a:lvl9pPr marL="36576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9pPr>
              </a:lstStyle>
              <a:p>
                <a:endParaRPr lang="en-US" altLang="en-US"/>
              </a:p>
            </p:txBody>
          </p:sp>
          <p:sp>
            <p:nvSpPr>
              <p:cNvPr id="194" name="Rectangle 193">
                <a:extLst>
                  <a:ext uri="{FF2B5EF4-FFF2-40B4-BE49-F238E27FC236}">
                    <a16:creationId xmlns:a16="http://schemas.microsoft.com/office/drawing/2014/main" id="{DB702D96-80E7-4C85-A8D5-44601DE8068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99" y="697"/>
                <a:ext cx="529" cy="278"/>
              </a:xfrm>
              <a:prstGeom prst="rect">
                <a:avLst/>
              </a:prstGeom>
              <a:solidFill>
                <a:srgbClr val="FF99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GB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5pPr>
                <a:lvl6pPr marL="22860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6pPr>
                <a:lvl7pPr marL="27432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7pPr>
                <a:lvl8pPr marL="32004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8pPr>
                <a:lvl9pPr marL="36576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9pPr>
              </a:lstStyle>
              <a:p>
                <a:endParaRPr lang="en-US" altLang="en-US"/>
              </a:p>
            </p:txBody>
          </p:sp>
          <p:sp>
            <p:nvSpPr>
              <p:cNvPr id="195" name="Rectangle 194">
                <a:extLst>
                  <a:ext uri="{FF2B5EF4-FFF2-40B4-BE49-F238E27FC236}">
                    <a16:creationId xmlns:a16="http://schemas.microsoft.com/office/drawing/2014/main" id="{5F79B07C-A9D2-4DD7-9CC4-6AB0C6DB524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23" y="697"/>
                <a:ext cx="347" cy="278"/>
              </a:xfrm>
              <a:prstGeom prst="rect">
                <a:avLst/>
              </a:prstGeom>
              <a:solidFill>
                <a:srgbClr val="CC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GB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5pPr>
                <a:lvl6pPr marL="22860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6pPr>
                <a:lvl7pPr marL="27432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7pPr>
                <a:lvl8pPr marL="32004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8pPr>
                <a:lvl9pPr marL="36576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9pPr>
              </a:lstStyle>
              <a:p>
                <a:endParaRPr lang="en-US" altLang="en-US"/>
              </a:p>
            </p:txBody>
          </p:sp>
          <p:sp>
            <p:nvSpPr>
              <p:cNvPr id="196" name="Rectangle 195">
                <a:extLst>
                  <a:ext uri="{FF2B5EF4-FFF2-40B4-BE49-F238E27FC236}">
                    <a16:creationId xmlns:a16="http://schemas.microsoft.com/office/drawing/2014/main" id="{0C0014CA-9B6C-47B3-B1ED-ED7924DBEBA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65" y="697"/>
                <a:ext cx="348" cy="278"/>
              </a:xfrm>
              <a:prstGeom prst="rect">
                <a:avLst/>
              </a:prstGeom>
              <a:solidFill>
                <a:srgbClr val="FFCC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GB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5pPr>
                <a:lvl6pPr marL="22860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6pPr>
                <a:lvl7pPr marL="27432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7pPr>
                <a:lvl8pPr marL="32004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8pPr>
                <a:lvl9pPr marL="36576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9pPr>
              </a:lstStyle>
              <a:p>
                <a:endParaRPr lang="en-US" altLang="en-US"/>
              </a:p>
            </p:txBody>
          </p:sp>
          <p:sp>
            <p:nvSpPr>
              <p:cNvPr id="197" name="Line 17">
                <a:extLst>
                  <a:ext uri="{FF2B5EF4-FFF2-40B4-BE49-F238E27FC236}">
                    <a16:creationId xmlns:a16="http://schemas.microsoft.com/office/drawing/2014/main" id="{178A7087-0C2E-499D-A73F-17B014CF9F7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604" y="857"/>
                <a:ext cx="27" cy="0"/>
              </a:xfrm>
              <a:prstGeom prst="line">
                <a:avLst/>
              </a:prstGeom>
              <a:noFill/>
              <a:ln w="0">
                <a:solidFill>
                  <a:srgbClr val="008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>
                <a:defPPr>
                  <a:defRPr lang="en-GB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5pPr>
                <a:lvl6pPr marL="22860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6pPr>
                <a:lvl7pPr marL="27432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7pPr>
                <a:lvl8pPr marL="32004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8pPr>
                <a:lvl9pPr marL="36576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198" name="Rectangle 197">
                <a:extLst>
                  <a:ext uri="{FF2B5EF4-FFF2-40B4-BE49-F238E27FC236}">
                    <a16:creationId xmlns:a16="http://schemas.microsoft.com/office/drawing/2014/main" id="{A47A3C09-DC40-460C-86F4-9278E10C266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604" y="857"/>
                <a:ext cx="27" cy="6"/>
              </a:xfrm>
              <a:prstGeom prst="rect">
                <a:avLst/>
              </a:prstGeom>
              <a:solidFill>
                <a:srgbClr val="008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GB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5pPr>
                <a:lvl6pPr marL="22860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6pPr>
                <a:lvl7pPr marL="27432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7pPr>
                <a:lvl8pPr marL="32004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8pPr>
                <a:lvl9pPr marL="36576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9pPr>
              </a:lstStyle>
              <a:p>
                <a:endParaRPr lang="en-US" altLang="en-US"/>
              </a:p>
            </p:txBody>
          </p:sp>
          <p:sp>
            <p:nvSpPr>
              <p:cNvPr id="199" name="Line 19">
                <a:extLst>
                  <a:ext uri="{FF2B5EF4-FFF2-40B4-BE49-F238E27FC236}">
                    <a16:creationId xmlns:a16="http://schemas.microsoft.com/office/drawing/2014/main" id="{54767A1D-8A2F-4310-9FDF-9984FDB2B1B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604" y="863"/>
                <a:ext cx="21" cy="0"/>
              </a:xfrm>
              <a:prstGeom prst="line">
                <a:avLst/>
              </a:prstGeom>
              <a:noFill/>
              <a:ln w="0">
                <a:solidFill>
                  <a:srgbClr val="008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>
                <a:defPPr>
                  <a:defRPr lang="en-GB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5pPr>
                <a:lvl6pPr marL="22860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6pPr>
                <a:lvl7pPr marL="27432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7pPr>
                <a:lvl8pPr marL="32004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8pPr>
                <a:lvl9pPr marL="36576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200" name="Rectangle 199">
                <a:extLst>
                  <a:ext uri="{FF2B5EF4-FFF2-40B4-BE49-F238E27FC236}">
                    <a16:creationId xmlns:a16="http://schemas.microsoft.com/office/drawing/2014/main" id="{DEF479AE-D6D3-4939-B90E-E4F4226FD7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604" y="863"/>
                <a:ext cx="21" cy="5"/>
              </a:xfrm>
              <a:prstGeom prst="rect">
                <a:avLst/>
              </a:prstGeom>
              <a:solidFill>
                <a:srgbClr val="008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GB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5pPr>
                <a:lvl6pPr marL="22860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6pPr>
                <a:lvl7pPr marL="27432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7pPr>
                <a:lvl8pPr marL="32004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8pPr>
                <a:lvl9pPr marL="36576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9pPr>
              </a:lstStyle>
              <a:p>
                <a:endParaRPr lang="en-US" altLang="en-US"/>
              </a:p>
            </p:txBody>
          </p:sp>
          <p:sp>
            <p:nvSpPr>
              <p:cNvPr id="201" name="Line 21">
                <a:extLst>
                  <a:ext uri="{FF2B5EF4-FFF2-40B4-BE49-F238E27FC236}">
                    <a16:creationId xmlns:a16="http://schemas.microsoft.com/office/drawing/2014/main" id="{107EA8C5-F300-485E-85CD-A93ACFA6591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604" y="868"/>
                <a:ext cx="16" cy="0"/>
              </a:xfrm>
              <a:prstGeom prst="line">
                <a:avLst/>
              </a:prstGeom>
              <a:noFill/>
              <a:ln w="0">
                <a:solidFill>
                  <a:srgbClr val="008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>
                <a:defPPr>
                  <a:defRPr lang="en-GB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5pPr>
                <a:lvl6pPr marL="22860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6pPr>
                <a:lvl7pPr marL="27432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7pPr>
                <a:lvl8pPr marL="32004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8pPr>
                <a:lvl9pPr marL="36576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202" name="Rectangle 201">
                <a:extLst>
                  <a:ext uri="{FF2B5EF4-FFF2-40B4-BE49-F238E27FC236}">
                    <a16:creationId xmlns:a16="http://schemas.microsoft.com/office/drawing/2014/main" id="{A9FE5943-1D1A-475B-B679-CFA90E00897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604" y="868"/>
                <a:ext cx="16" cy="5"/>
              </a:xfrm>
              <a:prstGeom prst="rect">
                <a:avLst/>
              </a:prstGeom>
              <a:solidFill>
                <a:srgbClr val="008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GB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5pPr>
                <a:lvl6pPr marL="22860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6pPr>
                <a:lvl7pPr marL="27432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7pPr>
                <a:lvl8pPr marL="32004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8pPr>
                <a:lvl9pPr marL="36576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9pPr>
              </a:lstStyle>
              <a:p>
                <a:endParaRPr lang="en-US" altLang="en-US"/>
              </a:p>
            </p:txBody>
          </p:sp>
          <p:sp>
            <p:nvSpPr>
              <p:cNvPr id="203" name="Line 23">
                <a:extLst>
                  <a:ext uri="{FF2B5EF4-FFF2-40B4-BE49-F238E27FC236}">
                    <a16:creationId xmlns:a16="http://schemas.microsoft.com/office/drawing/2014/main" id="{0085BB17-9A8A-4275-9D68-B72EFA8241D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604" y="873"/>
                <a:ext cx="11" cy="0"/>
              </a:xfrm>
              <a:prstGeom prst="line">
                <a:avLst/>
              </a:prstGeom>
              <a:noFill/>
              <a:ln w="0">
                <a:solidFill>
                  <a:srgbClr val="008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>
                <a:defPPr>
                  <a:defRPr lang="en-GB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5pPr>
                <a:lvl6pPr marL="22860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6pPr>
                <a:lvl7pPr marL="27432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7pPr>
                <a:lvl8pPr marL="32004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8pPr>
                <a:lvl9pPr marL="36576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204" name="Rectangle 203">
                <a:extLst>
                  <a:ext uri="{FF2B5EF4-FFF2-40B4-BE49-F238E27FC236}">
                    <a16:creationId xmlns:a16="http://schemas.microsoft.com/office/drawing/2014/main" id="{F9FD4D8A-4947-4CAD-89D6-F3C094DABDE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604" y="873"/>
                <a:ext cx="11" cy="6"/>
              </a:xfrm>
              <a:prstGeom prst="rect">
                <a:avLst/>
              </a:prstGeom>
              <a:solidFill>
                <a:srgbClr val="008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GB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5pPr>
                <a:lvl6pPr marL="22860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6pPr>
                <a:lvl7pPr marL="27432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7pPr>
                <a:lvl8pPr marL="32004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8pPr>
                <a:lvl9pPr marL="36576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9pPr>
              </a:lstStyle>
              <a:p>
                <a:endParaRPr lang="en-US" altLang="en-US"/>
              </a:p>
            </p:txBody>
          </p:sp>
          <p:sp>
            <p:nvSpPr>
              <p:cNvPr id="205" name="Line 25">
                <a:extLst>
                  <a:ext uri="{FF2B5EF4-FFF2-40B4-BE49-F238E27FC236}">
                    <a16:creationId xmlns:a16="http://schemas.microsoft.com/office/drawing/2014/main" id="{99941632-1A36-4B95-BF13-6CD27601E65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604" y="879"/>
                <a:ext cx="5" cy="0"/>
              </a:xfrm>
              <a:prstGeom prst="line">
                <a:avLst/>
              </a:prstGeom>
              <a:noFill/>
              <a:ln w="0">
                <a:solidFill>
                  <a:srgbClr val="008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>
                <a:defPPr>
                  <a:defRPr lang="en-GB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5pPr>
                <a:lvl6pPr marL="22860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6pPr>
                <a:lvl7pPr marL="27432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7pPr>
                <a:lvl8pPr marL="32004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8pPr>
                <a:lvl9pPr marL="36576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206" name="Rectangle 205">
                <a:extLst>
                  <a:ext uri="{FF2B5EF4-FFF2-40B4-BE49-F238E27FC236}">
                    <a16:creationId xmlns:a16="http://schemas.microsoft.com/office/drawing/2014/main" id="{33528558-1731-407D-9E5A-E50E9C83CEF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604" y="879"/>
                <a:ext cx="5" cy="5"/>
              </a:xfrm>
              <a:prstGeom prst="rect">
                <a:avLst/>
              </a:prstGeom>
              <a:solidFill>
                <a:srgbClr val="008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GB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5pPr>
                <a:lvl6pPr marL="22860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6pPr>
                <a:lvl7pPr marL="27432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7pPr>
                <a:lvl8pPr marL="32004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8pPr>
                <a:lvl9pPr marL="36576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9pPr>
              </a:lstStyle>
              <a:p>
                <a:endParaRPr lang="en-US" altLang="en-US"/>
              </a:p>
            </p:txBody>
          </p:sp>
          <p:sp>
            <p:nvSpPr>
              <p:cNvPr id="207" name="Line 27">
                <a:extLst>
                  <a:ext uri="{FF2B5EF4-FFF2-40B4-BE49-F238E27FC236}">
                    <a16:creationId xmlns:a16="http://schemas.microsoft.com/office/drawing/2014/main" id="{9430A156-9C2E-4684-B421-B937163F140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128" y="857"/>
                <a:ext cx="27" cy="0"/>
              </a:xfrm>
              <a:prstGeom prst="line">
                <a:avLst/>
              </a:prstGeom>
              <a:noFill/>
              <a:ln w="0">
                <a:solidFill>
                  <a:srgbClr val="008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>
                <a:defPPr>
                  <a:defRPr lang="en-GB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5pPr>
                <a:lvl6pPr marL="22860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6pPr>
                <a:lvl7pPr marL="27432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7pPr>
                <a:lvl8pPr marL="32004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8pPr>
                <a:lvl9pPr marL="36576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208" name="Rectangle 207">
                <a:extLst>
                  <a:ext uri="{FF2B5EF4-FFF2-40B4-BE49-F238E27FC236}">
                    <a16:creationId xmlns:a16="http://schemas.microsoft.com/office/drawing/2014/main" id="{C02FB6C8-B45E-404B-9E55-54E52981F1A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28" y="857"/>
                <a:ext cx="27" cy="6"/>
              </a:xfrm>
              <a:prstGeom prst="rect">
                <a:avLst/>
              </a:prstGeom>
              <a:solidFill>
                <a:srgbClr val="008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GB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5pPr>
                <a:lvl6pPr marL="22860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6pPr>
                <a:lvl7pPr marL="27432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7pPr>
                <a:lvl8pPr marL="32004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8pPr>
                <a:lvl9pPr marL="36576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9pPr>
              </a:lstStyle>
              <a:p>
                <a:endParaRPr lang="en-US" altLang="en-US"/>
              </a:p>
            </p:txBody>
          </p:sp>
          <p:sp>
            <p:nvSpPr>
              <p:cNvPr id="209" name="Line 29">
                <a:extLst>
                  <a:ext uri="{FF2B5EF4-FFF2-40B4-BE49-F238E27FC236}">
                    <a16:creationId xmlns:a16="http://schemas.microsoft.com/office/drawing/2014/main" id="{9FCF10C6-22A6-4D43-ABBB-EDFA3890A29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128" y="863"/>
                <a:ext cx="21" cy="0"/>
              </a:xfrm>
              <a:prstGeom prst="line">
                <a:avLst/>
              </a:prstGeom>
              <a:noFill/>
              <a:ln w="0">
                <a:solidFill>
                  <a:srgbClr val="008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>
                <a:defPPr>
                  <a:defRPr lang="en-GB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5pPr>
                <a:lvl6pPr marL="22860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6pPr>
                <a:lvl7pPr marL="27432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7pPr>
                <a:lvl8pPr marL="32004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8pPr>
                <a:lvl9pPr marL="36576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210" name="Rectangle 209">
                <a:extLst>
                  <a:ext uri="{FF2B5EF4-FFF2-40B4-BE49-F238E27FC236}">
                    <a16:creationId xmlns:a16="http://schemas.microsoft.com/office/drawing/2014/main" id="{BA43C9E9-5C3F-4DDC-91ED-CE0A647A027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28" y="863"/>
                <a:ext cx="21" cy="5"/>
              </a:xfrm>
              <a:prstGeom prst="rect">
                <a:avLst/>
              </a:prstGeom>
              <a:solidFill>
                <a:srgbClr val="008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GB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5pPr>
                <a:lvl6pPr marL="22860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6pPr>
                <a:lvl7pPr marL="27432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7pPr>
                <a:lvl8pPr marL="32004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8pPr>
                <a:lvl9pPr marL="36576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9pPr>
              </a:lstStyle>
              <a:p>
                <a:endParaRPr lang="en-US" altLang="en-US"/>
              </a:p>
            </p:txBody>
          </p:sp>
          <p:sp>
            <p:nvSpPr>
              <p:cNvPr id="211" name="Line 31">
                <a:extLst>
                  <a:ext uri="{FF2B5EF4-FFF2-40B4-BE49-F238E27FC236}">
                    <a16:creationId xmlns:a16="http://schemas.microsoft.com/office/drawing/2014/main" id="{95BF9F62-B71A-4BCE-9C48-9138D521575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128" y="868"/>
                <a:ext cx="16" cy="0"/>
              </a:xfrm>
              <a:prstGeom prst="line">
                <a:avLst/>
              </a:prstGeom>
              <a:noFill/>
              <a:ln w="0">
                <a:solidFill>
                  <a:srgbClr val="008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>
                <a:defPPr>
                  <a:defRPr lang="en-GB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5pPr>
                <a:lvl6pPr marL="22860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6pPr>
                <a:lvl7pPr marL="27432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7pPr>
                <a:lvl8pPr marL="32004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8pPr>
                <a:lvl9pPr marL="36576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212" name="Rectangle 211">
                <a:extLst>
                  <a:ext uri="{FF2B5EF4-FFF2-40B4-BE49-F238E27FC236}">
                    <a16:creationId xmlns:a16="http://schemas.microsoft.com/office/drawing/2014/main" id="{8AEC9C66-554A-465C-8C7B-F59A3CE4758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28" y="868"/>
                <a:ext cx="16" cy="5"/>
              </a:xfrm>
              <a:prstGeom prst="rect">
                <a:avLst/>
              </a:prstGeom>
              <a:solidFill>
                <a:srgbClr val="008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GB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5pPr>
                <a:lvl6pPr marL="22860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6pPr>
                <a:lvl7pPr marL="27432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7pPr>
                <a:lvl8pPr marL="32004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8pPr>
                <a:lvl9pPr marL="36576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9pPr>
              </a:lstStyle>
              <a:p>
                <a:endParaRPr lang="en-US" altLang="en-US"/>
              </a:p>
            </p:txBody>
          </p:sp>
          <p:sp>
            <p:nvSpPr>
              <p:cNvPr id="213" name="Line 33">
                <a:extLst>
                  <a:ext uri="{FF2B5EF4-FFF2-40B4-BE49-F238E27FC236}">
                    <a16:creationId xmlns:a16="http://schemas.microsoft.com/office/drawing/2014/main" id="{059F84FC-B7B9-4C31-A995-A6B8F848E98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128" y="873"/>
                <a:ext cx="11" cy="0"/>
              </a:xfrm>
              <a:prstGeom prst="line">
                <a:avLst/>
              </a:prstGeom>
              <a:noFill/>
              <a:ln w="0">
                <a:solidFill>
                  <a:srgbClr val="008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>
                <a:defPPr>
                  <a:defRPr lang="en-GB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5pPr>
                <a:lvl6pPr marL="22860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6pPr>
                <a:lvl7pPr marL="27432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7pPr>
                <a:lvl8pPr marL="32004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8pPr>
                <a:lvl9pPr marL="36576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214" name="Rectangle 213">
                <a:extLst>
                  <a:ext uri="{FF2B5EF4-FFF2-40B4-BE49-F238E27FC236}">
                    <a16:creationId xmlns:a16="http://schemas.microsoft.com/office/drawing/2014/main" id="{A8F21546-6CD6-4CF1-B8DB-658C5B568AC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28" y="873"/>
                <a:ext cx="11" cy="6"/>
              </a:xfrm>
              <a:prstGeom prst="rect">
                <a:avLst/>
              </a:prstGeom>
              <a:solidFill>
                <a:srgbClr val="008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GB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5pPr>
                <a:lvl6pPr marL="22860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6pPr>
                <a:lvl7pPr marL="27432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7pPr>
                <a:lvl8pPr marL="32004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8pPr>
                <a:lvl9pPr marL="36576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9pPr>
              </a:lstStyle>
              <a:p>
                <a:endParaRPr lang="en-US" altLang="en-US"/>
              </a:p>
            </p:txBody>
          </p:sp>
          <p:sp>
            <p:nvSpPr>
              <p:cNvPr id="215" name="Line 35">
                <a:extLst>
                  <a:ext uri="{FF2B5EF4-FFF2-40B4-BE49-F238E27FC236}">
                    <a16:creationId xmlns:a16="http://schemas.microsoft.com/office/drawing/2014/main" id="{A9610C37-1642-4B30-8AB9-4062E30A20E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128" y="879"/>
                <a:ext cx="5" cy="0"/>
              </a:xfrm>
              <a:prstGeom prst="line">
                <a:avLst/>
              </a:prstGeom>
              <a:noFill/>
              <a:ln w="0">
                <a:solidFill>
                  <a:srgbClr val="008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>
                <a:defPPr>
                  <a:defRPr lang="en-GB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5pPr>
                <a:lvl6pPr marL="22860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6pPr>
                <a:lvl7pPr marL="27432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7pPr>
                <a:lvl8pPr marL="32004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8pPr>
                <a:lvl9pPr marL="36576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216" name="Rectangle 215">
                <a:extLst>
                  <a:ext uri="{FF2B5EF4-FFF2-40B4-BE49-F238E27FC236}">
                    <a16:creationId xmlns:a16="http://schemas.microsoft.com/office/drawing/2014/main" id="{C4B2C432-DAB0-404B-A365-4C0C4D7DA13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28" y="879"/>
                <a:ext cx="5" cy="5"/>
              </a:xfrm>
              <a:prstGeom prst="rect">
                <a:avLst/>
              </a:prstGeom>
              <a:solidFill>
                <a:srgbClr val="008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GB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5pPr>
                <a:lvl6pPr marL="22860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6pPr>
                <a:lvl7pPr marL="27432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7pPr>
                <a:lvl8pPr marL="32004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8pPr>
                <a:lvl9pPr marL="36576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9pPr>
              </a:lstStyle>
              <a:p>
                <a:endParaRPr lang="en-US" altLang="en-US"/>
              </a:p>
            </p:txBody>
          </p:sp>
          <p:sp>
            <p:nvSpPr>
              <p:cNvPr id="217" name="Line 37">
                <a:extLst>
                  <a:ext uri="{FF2B5EF4-FFF2-40B4-BE49-F238E27FC236}">
                    <a16:creationId xmlns:a16="http://schemas.microsoft.com/office/drawing/2014/main" id="{DCFC6125-1D03-4642-A3A2-B0943AD9A4D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470" y="857"/>
                <a:ext cx="27" cy="0"/>
              </a:xfrm>
              <a:prstGeom prst="line">
                <a:avLst/>
              </a:prstGeom>
              <a:noFill/>
              <a:ln w="0">
                <a:solidFill>
                  <a:srgbClr val="008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>
                <a:defPPr>
                  <a:defRPr lang="en-GB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5pPr>
                <a:lvl6pPr marL="22860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6pPr>
                <a:lvl7pPr marL="27432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7pPr>
                <a:lvl8pPr marL="32004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8pPr>
                <a:lvl9pPr marL="36576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218" name="Rectangle 217">
                <a:extLst>
                  <a:ext uri="{FF2B5EF4-FFF2-40B4-BE49-F238E27FC236}">
                    <a16:creationId xmlns:a16="http://schemas.microsoft.com/office/drawing/2014/main" id="{FE2861D5-F7E6-4E41-BC12-1286DB1C790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70" y="857"/>
                <a:ext cx="27" cy="6"/>
              </a:xfrm>
              <a:prstGeom prst="rect">
                <a:avLst/>
              </a:prstGeom>
              <a:solidFill>
                <a:srgbClr val="008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GB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5pPr>
                <a:lvl6pPr marL="22860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6pPr>
                <a:lvl7pPr marL="27432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7pPr>
                <a:lvl8pPr marL="32004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8pPr>
                <a:lvl9pPr marL="36576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9pPr>
              </a:lstStyle>
              <a:p>
                <a:endParaRPr lang="en-US" altLang="en-US"/>
              </a:p>
            </p:txBody>
          </p:sp>
          <p:sp>
            <p:nvSpPr>
              <p:cNvPr id="219" name="Line 39">
                <a:extLst>
                  <a:ext uri="{FF2B5EF4-FFF2-40B4-BE49-F238E27FC236}">
                    <a16:creationId xmlns:a16="http://schemas.microsoft.com/office/drawing/2014/main" id="{B37E4B20-D900-4B60-AD1E-2C4407F003F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470" y="863"/>
                <a:ext cx="22" cy="0"/>
              </a:xfrm>
              <a:prstGeom prst="line">
                <a:avLst/>
              </a:prstGeom>
              <a:noFill/>
              <a:ln w="0">
                <a:solidFill>
                  <a:srgbClr val="008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>
                <a:defPPr>
                  <a:defRPr lang="en-GB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5pPr>
                <a:lvl6pPr marL="22860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6pPr>
                <a:lvl7pPr marL="27432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7pPr>
                <a:lvl8pPr marL="32004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8pPr>
                <a:lvl9pPr marL="36576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220" name="Rectangle 219">
                <a:extLst>
                  <a:ext uri="{FF2B5EF4-FFF2-40B4-BE49-F238E27FC236}">
                    <a16:creationId xmlns:a16="http://schemas.microsoft.com/office/drawing/2014/main" id="{53375D9F-1D16-4488-A0A4-C5E9E095EE6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70" y="863"/>
                <a:ext cx="22" cy="5"/>
              </a:xfrm>
              <a:prstGeom prst="rect">
                <a:avLst/>
              </a:prstGeom>
              <a:solidFill>
                <a:srgbClr val="008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GB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5pPr>
                <a:lvl6pPr marL="22860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6pPr>
                <a:lvl7pPr marL="27432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7pPr>
                <a:lvl8pPr marL="32004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8pPr>
                <a:lvl9pPr marL="36576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9pPr>
              </a:lstStyle>
              <a:p>
                <a:endParaRPr lang="en-US" altLang="en-US"/>
              </a:p>
            </p:txBody>
          </p:sp>
          <p:sp>
            <p:nvSpPr>
              <p:cNvPr id="221" name="Line 41">
                <a:extLst>
                  <a:ext uri="{FF2B5EF4-FFF2-40B4-BE49-F238E27FC236}">
                    <a16:creationId xmlns:a16="http://schemas.microsoft.com/office/drawing/2014/main" id="{DEC7F975-290B-40AE-B480-EF3B97E3853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470" y="868"/>
                <a:ext cx="16" cy="0"/>
              </a:xfrm>
              <a:prstGeom prst="line">
                <a:avLst/>
              </a:prstGeom>
              <a:noFill/>
              <a:ln w="0">
                <a:solidFill>
                  <a:srgbClr val="008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>
                <a:defPPr>
                  <a:defRPr lang="en-GB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5pPr>
                <a:lvl6pPr marL="22860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6pPr>
                <a:lvl7pPr marL="27432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7pPr>
                <a:lvl8pPr marL="32004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8pPr>
                <a:lvl9pPr marL="36576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222" name="Rectangle 221">
                <a:extLst>
                  <a:ext uri="{FF2B5EF4-FFF2-40B4-BE49-F238E27FC236}">
                    <a16:creationId xmlns:a16="http://schemas.microsoft.com/office/drawing/2014/main" id="{FD441CD7-EE52-4B44-8242-73B8229CA00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70" y="868"/>
                <a:ext cx="16" cy="5"/>
              </a:xfrm>
              <a:prstGeom prst="rect">
                <a:avLst/>
              </a:prstGeom>
              <a:solidFill>
                <a:srgbClr val="008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GB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5pPr>
                <a:lvl6pPr marL="22860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6pPr>
                <a:lvl7pPr marL="27432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7pPr>
                <a:lvl8pPr marL="32004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8pPr>
                <a:lvl9pPr marL="36576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9pPr>
              </a:lstStyle>
              <a:p>
                <a:endParaRPr lang="en-US" altLang="en-US"/>
              </a:p>
            </p:txBody>
          </p:sp>
          <p:sp>
            <p:nvSpPr>
              <p:cNvPr id="223" name="Line 43">
                <a:extLst>
                  <a:ext uri="{FF2B5EF4-FFF2-40B4-BE49-F238E27FC236}">
                    <a16:creationId xmlns:a16="http://schemas.microsoft.com/office/drawing/2014/main" id="{283311A8-AD71-414A-A7BC-1E82F93288E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470" y="873"/>
                <a:ext cx="11" cy="0"/>
              </a:xfrm>
              <a:prstGeom prst="line">
                <a:avLst/>
              </a:prstGeom>
              <a:noFill/>
              <a:ln w="0">
                <a:solidFill>
                  <a:srgbClr val="008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>
                <a:defPPr>
                  <a:defRPr lang="en-GB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5pPr>
                <a:lvl6pPr marL="22860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6pPr>
                <a:lvl7pPr marL="27432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7pPr>
                <a:lvl8pPr marL="32004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8pPr>
                <a:lvl9pPr marL="36576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224" name="Rectangle 223">
                <a:extLst>
                  <a:ext uri="{FF2B5EF4-FFF2-40B4-BE49-F238E27FC236}">
                    <a16:creationId xmlns:a16="http://schemas.microsoft.com/office/drawing/2014/main" id="{D50442E3-656D-49D2-BE59-AAEA4C60F80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70" y="873"/>
                <a:ext cx="11" cy="6"/>
              </a:xfrm>
              <a:prstGeom prst="rect">
                <a:avLst/>
              </a:prstGeom>
              <a:solidFill>
                <a:srgbClr val="008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GB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5pPr>
                <a:lvl6pPr marL="22860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6pPr>
                <a:lvl7pPr marL="27432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7pPr>
                <a:lvl8pPr marL="32004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8pPr>
                <a:lvl9pPr marL="36576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9pPr>
              </a:lstStyle>
              <a:p>
                <a:endParaRPr lang="en-US" altLang="en-US"/>
              </a:p>
            </p:txBody>
          </p:sp>
          <p:sp>
            <p:nvSpPr>
              <p:cNvPr id="225" name="Line 45">
                <a:extLst>
                  <a:ext uri="{FF2B5EF4-FFF2-40B4-BE49-F238E27FC236}">
                    <a16:creationId xmlns:a16="http://schemas.microsoft.com/office/drawing/2014/main" id="{BB4D0476-8F79-474C-83E3-1C226D9E359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470" y="879"/>
                <a:ext cx="6" cy="0"/>
              </a:xfrm>
              <a:prstGeom prst="line">
                <a:avLst/>
              </a:prstGeom>
              <a:noFill/>
              <a:ln w="0">
                <a:solidFill>
                  <a:srgbClr val="008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>
                <a:defPPr>
                  <a:defRPr lang="en-GB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5pPr>
                <a:lvl6pPr marL="22860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6pPr>
                <a:lvl7pPr marL="27432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7pPr>
                <a:lvl8pPr marL="32004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8pPr>
                <a:lvl9pPr marL="36576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226" name="Rectangle 225">
                <a:extLst>
                  <a:ext uri="{FF2B5EF4-FFF2-40B4-BE49-F238E27FC236}">
                    <a16:creationId xmlns:a16="http://schemas.microsoft.com/office/drawing/2014/main" id="{9A139D22-ED51-413F-BE6D-006BB3D830D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70" y="879"/>
                <a:ext cx="6" cy="5"/>
              </a:xfrm>
              <a:prstGeom prst="rect">
                <a:avLst/>
              </a:prstGeom>
              <a:solidFill>
                <a:srgbClr val="008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GB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5pPr>
                <a:lvl6pPr marL="22860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6pPr>
                <a:lvl7pPr marL="27432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7pPr>
                <a:lvl8pPr marL="32004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8pPr>
                <a:lvl9pPr marL="36576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9pPr>
              </a:lstStyle>
              <a:p>
                <a:endParaRPr lang="en-US" altLang="en-US"/>
              </a:p>
            </p:txBody>
          </p:sp>
          <p:sp>
            <p:nvSpPr>
              <p:cNvPr id="227" name="Line 47">
                <a:extLst>
                  <a:ext uri="{FF2B5EF4-FFF2-40B4-BE49-F238E27FC236}">
                    <a16:creationId xmlns:a16="http://schemas.microsoft.com/office/drawing/2014/main" id="{DAF6DCBA-A67C-4FA0-B4B5-958F84B4789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813" y="857"/>
                <a:ext cx="26" cy="0"/>
              </a:xfrm>
              <a:prstGeom prst="line">
                <a:avLst/>
              </a:prstGeom>
              <a:noFill/>
              <a:ln w="0">
                <a:solidFill>
                  <a:srgbClr val="008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>
                <a:defPPr>
                  <a:defRPr lang="en-GB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5pPr>
                <a:lvl6pPr marL="22860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6pPr>
                <a:lvl7pPr marL="27432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7pPr>
                <a:lvl8pPr marL="32004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8pPr>
                <a:lvl9pPr marL="36576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228" name="Rectangle 227">
                <a:extLst>
                  <a:ext uri="{FF2B5EF4-FFF2-40B4-BE49-F238E27FC236}">
                    <a16:creationId xmlns:a16="http://schemas.microsoft.com/office/drawing/2014/main" id="{878A8177-72DF-4032-8EBD-E63827E95C9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13" y="857"/>
                <a:ext cx="26" cy="6"/>
              </a:xfrm>
              <a:prstGeom prst="rect">
                <a:avLst/>
              </a:prstGeom>
              <a:solidFill>
                <a:srgbClr val="008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GB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5pPr>
                <a:lvl6pPr marL="22860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6pPr>
                <a:lvl7pPr marL="27432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7pPr>
                <a:lvl8pPr marL="32004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8pPr>
                <a:lvl9pPr marL="36576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9pPr>
              </a:lstStyle>
              <a:p>
                <a:endParaRPr lang="en-US" altLang="en-US"/>
              </a:p>
            </p:txBody>
          </p:sp>
          <p:sp>
            <p:nvSpPr>
              <p:cNvPr id="229" name="Line 49">
                <a:extLst>
                  <a:ext uri="{FF2B5EF4-FFF2-40B4-BE49-F238E27FC236}">
                    <a16:creationId xmlns:a16="http://schemas.microsoft.com/office/drawing/2014/main" id="{51833970-9637-4D9D-9636-978BA69E5C3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813" y="863"/>
                <a:ext cx="21" cy="0"/>
              </a:xfrm>
              <a:prstGeom prst="line">
                <a:avLst/>
              </a:prstGeom>
              <a:noFill/>
              <a:ln w="0">
                <a:solidFill>
                  <a:srgbClr val="008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>
                <a:defPPr>
                  <a:defRPr lang="en-GB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5pPr>
                <a:lvl6pPr marL="22860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6pPr>
                <a:lvl7pPr marL="27432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7pPr>
                <a:lvl8pPr marL="32004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8pPr>
                <a:lvl9pPr marL="36576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230" name="Rectangle 229">
                <a:extLst>
                  <a:ext uri="{FF2B5EF4-FFF2-40B4-BE49-F238E27FC236}">
                    <a16:creationId xmlns:a16="http://schemas.microsoft.com/office/drawing/2014/main" id="{6B283706-38D5-4E42-9B09-38A4B86DC55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13" y="863"/>
                <a:ext cx="21" cy="5"/>
              </a:xfrm>
              <a:prstGeom prst="rect">
                <a:avLst/>
              </a:prstGeom>
              <a:solidFill>
                <a:srgbClr val="008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GB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5pPr>
                <a:lvl6pPr marL="22860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6pPr>
                <a:lvl7pPr marL="27432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7pPr>
                <a:lvl8pPr marL="32004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8pPr>
                <a:lvl9pPr marL="36576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9pPr>
              </a:lstStyle>
              <a:p>
                <a:endParaRPr lang="en-US" altLang="en-US"/>
              </a:p>
            </p:txBody>
          </p:sp>
          <p:sp>
            <p:nvSpPr>
              <p:cNvPr id="231" name="Line 51">
                <a:extLst>
                  <a:ext uri="{FF2B5EF4-FFF2-40B4-BE49-F238E27FC236}">
                    <a16:creationId xmlns:a16="http://schemas.microsoft.com/office/drawing/2014/main" id="{4729FA08-E809-4E30-BEA2-C09E1F2201A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813" y="868"/>
                <a:ext cx="16" cy="0"/>
              </a:xfrm>
              <a:prstGeom prst="line">
                <a:avLst/>
              </a:prstGeom>
              <a:noFill/>
              <a:ln w="0">
                <a:solidFill>
                  <a:srgbClr val="008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>
                <a:defPPr>
                  <a:defRPr lang="en-GB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5pPr>
                <a:lvl6pPr marL="22860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6pPr>
                <a:lvl7pPr marL="27432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7pPr>
                <a:lvl8pPr marL="32004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8pPr>
                <a:lvl9pPr marL="36576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232" name="Rectangle 231">
                <a:extLst>
                  <a:ext uri="{FF2B5EF4-FFF2-40B4-BE49-F238E27FC236}">
                    <a16:creationId xmlns:a16="http://schemas.microsoft.com/office/drawing/2014/main" id="{87660D68-A359-4EAB-B428-B6C2C7DAEC1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13" y="868"/>
                <a:ext cx="16" cy="5"/>
              </a:xfrm>
              <a:prstGeom prst="rect">
                <a:avLst/>
              </a:prstGeom>
              <a:solidFill>
                <a:srgbClr val="008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GB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5pPr>
                <a:lvl6pPr marL="22860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6pPr>
                <a:lvl7pPr marL="27432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7pPr>
                <a:lvl8pPr marL="32004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8pPr>
                <a:lvl9pPr marL="36576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9pPr>
              </a:lstStyle>
              <a:p>
                <a:endParaRPr lang="en-US" altLang="en-US"/>
              </a:p>
            </p:txBody>
          </p:sp>
          <p:sp>
            <p:nvSpPr>
              <p:cNvPr id="233" name="Line 53">
                <a:extLst>
                  <a:ext uri="{FF2B5EF4-FFF2-40B4-BE49-F238E27FC236}">
                    <a16:creationId xmlns:a16="http://schemas.microsoft.com/office/drawing/2014/main" id="{688B7F72-D90F-4F0A-846B-15E1C60790B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813" y="873"/>
                <a:ext cx="10" cy="0"/>
              </a:xfrm>
              <a:prstGeom prst="line">
                <a:avLst/>
              </a:prstGeom>
              <a:noFill/>
              <a:ln w="0">
                <a:solidFill>
                  <a:srgbClr val="008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>
                <a:defPPr>
                  <a:defRPr lang="en-GB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5pPr>
                <a:lvl6pPr marL="22860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6pPr>
                <a:lvl7pPr marL="27432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7pPr>
                <a:lvl8pPr marL="32004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8pPr>
                <a:lvl9pPr marL="36576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234" name="Rectangle 233">
                <a:extLst>
                  <a:ext uri="{FF2B5EF4-FFF2-40B4-BE49-F238E27FC236}">
                    <a16:creationId xmlns:a16="http://schemas.microsoft.com/office/drawing/2014/main" id="{A06AB1D9-364A-4350-AA39-69C82D7FE8F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13" y="873"/>
                <a:ext cx="10" cy="6"/>
              </a:xfrm>
              <a:prstGeom prst="rect">
                <a:avLst/>
              </a:prstGeom>
              <a:solidFill>
                <a:srgbClr val="008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GB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5pPr>
                <a:lvl6pPr marL="22860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6pPr>
                <a:lvl7pPr marL="27432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7pPr>
                <a:lvl8pPr marL="32004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8pPr>
                <a:lvl9pPr marL="36576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9pPr>
              </a:lstStyle>
              <a:p>
                <a:endParaRPr lang="en-US" altLang="en-US"/>
              </a:p>
            </p:txBody>
          </p:sp>
          <p:sp>
            <p:nvSpPr>
              <p:cNvPr id="235" name="Line 55">
                <a:extLst>
                  <a:ext uri="{FF2B5EF4-FFF2-40B4-BE49-F238E27FC236}">
                    <a16:creationId xmlns:a16="http://schemas.microsoft.com/office/drawing/2014/main" id="{94E1CD57-BE7D-4CE9-BB95-780376159D7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813" y="879"/>
                <a:ext cx="5" cy="0"/>
              </a:xfrm>
              <a:prstGeom prst="line">
                <a:avLst/>
              </a:prstGeom>
              <a:noFill/>
              <a:ln w="0">
                <a:solidFill>
                  <a:srgbClr val="008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>
                <a:defPPr>
                  <a:defRPr lang="en-GB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5pPr>
                <a:lvl6pPr marL="22860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6pPr>
                <a:lvl7pPr marL="27432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7pPr>
                <a:lvl8pPr marL="32004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8pPr>
                <a:lvl9pPr marL="36576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236" name="Rectangle 235">
                <a:extLst>
                  <a:ext uri="{FF2B5EF4-FFF2-40B4-BE49-F238E27FC236}">
                    <a16:creationId xmlns:a16="http://schemas.microsoft.com/office/drawing/2014/main" id="{BF54D9CF-3370-445A-B5B8-13EFBA16900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13" y="879"/>
                <a:ext cx="5" cy="5"/>
              </a:xfrm>
              <a:prstGeom prst="rect">
                <a:avLst/>
              </a:prstGeom>
              <a:solidFill>
                <a:srgbClr val="008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GB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5pPr>
                <a:lvl6pPr marL="22860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6pPr>
                <a:lvl7pPr marL="27432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7pPr>
                <a:lvl8pPr marL="32004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8pPr>
                <a:lvl9pPr marL="36576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9pPr>
              </a:lstStyle>
              <a:p>
                <a:endParaRPr lang="en-US" altLang="en-US"/>
              </a:p>
            </p:txBody>
          </p:sp>
          <p:sp>
            <p:nvSpPr>
              <p:cNvPr id="237" name="Line 57">
                <a:extLst>
                  <a:ext uri="{FF2B5EF4-FFF2-40B4-BE49-F238E27FC236}">
                    <a16:creationId xmlns:a16="http://schemas.microsoft.com/office/drawing/2014/main" id="{79C2A761-BE9C-463B-8E4D-BF31F5B6697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155" y="857"/>
                <a:ext cx="27" cy="0"/>
              </a:xfrm>
              <a:prstGeom prst="line">
                <a:avLst/>
              </a:prstGeom>
              <a:noFill/>
              <a:ln w="0">
                <a:solidFill>
                  <a:srgbClr val="008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>
                <a:defPPr>
                  <a:defRPr lang="en-GB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5pPr>
                <a:lvl6pPr marL="22860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6pPr>
                <a:lvl7pPr marL="27432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7pPr>
                <a:lvl8pPr marL="32004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8pPr>
                <a:lvl9pPr marL="36576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238" name="Rectangle 237">
                <a:extLst>
                  <a:ext uri="{FF2B5EF4-FFF2-40B4-BE49-F238E27FC236}">
                    <a16:creationId xmlns:a16="http://schemas.microsoft.com/office/drawing/2014/main" id="{10371E2A-034B-4208-ABF6-F49DF5243A6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55" y="857"/>
                <a:ext cx="27" cy="6"/>
              </a:xfrm>
              <a:prstGeom prst="rect">
                <a:avLst/>
              </a:prstGeom>
              <a:solidFill>
                <a:srgbClr val="008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GB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5pPr>
                <a:lvl6pPr marL="22860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6pPr>
                <a:lvl7pPr marL="27432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7pPr>
                <a:lvl8pPr marL="32004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8pPr>
                <a:lvl9pPr marL="36576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9pPr>
              </a:lstStyle>
              <a:p>
                <a:endParaRPr lang="en-US" altLang="en-US"/>
              </a:p>
            </p:txBody>
          </p:sp>
          <p:sp>
            <p:nvSpPr>
              <p:cNvPr id="239" name="Line 59">
                <a:extLst>
                  <a:ext uri="{FF2B5EF4-FFF2-40B4-BE49-F238E27FC236}">
                    <a16:creationId xmlns:a16="http://schemas.microsoft.com/office/drawing/2014/main" id="{FFE789C8-692A-4DEE-97A3-9F707C9D968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155" y="863"/>
                <a:ext cx="21" cy="0"/>
              </a:xfrm>
              <a:prstGeom prst="line">
                <a:avLst/>
              </a:prstGeom>
              <a:noFill/>
              <a:ln w="0">
                <a:solidFill>
                  <a:srgbClr val="008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>
                <a:defPPr>
                  <a:defRPr lang="en-GB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5pPr>
                <a:lvl6pPr marL="22860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6pPr>
                <a:lvl7pPr marL="27432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7pPr>
                <a:lvl8pPr marL="32004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8pPr>
                <a:lvl9pPr marL="36576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240" name="Rectangle 239">
                <a:extLst>
                  <a:ext uri="{FF2B5EF4-FFF2-40B4-BE49-F238E27FC236}">
                    <a16:creationId xmlns:a16="http://schemas.microsoft.com/office/drawing/2014/main" id="{EAC24DD1-FFCA-4AE0-8578-A1C4B860577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55" y="863"/>
                <a:ext cx="21" cy="5"/>
              </a:xfrm>
              <a:prstGeom prst="rect">
                <a:avLst/>
              </a:prstGeom>
              <a:solidFill>
                <a:srgbClr val="008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GB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5pPr>
                <a:lvl6pPr marL="22860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6pPr>
                <a:lvl7pPr marL="27432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7pPr>
                <a:lvl8pPr marL="32004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8pPr>
                <a:lvl9pPr marL="36576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9pPr>
              </a:lstStyle>
              <a:p>
                <a:endParaRPr lang="en-US" altLang="en-US"/>
              </a:p>
            </p:txBody>
          </p:sp>
          <p:sp>
            <p:nvSpPr>
              <p:cNvPr id="241" name="Line 61">
                <a:extLst>
                  <a:ext uri="{FF2B5EF4-FFF2-40B4-BE49-F238E27FC236}">
                    <a16:creationId xmlns:a16="http://schemas.microsoft.com/office/drawing/2014/main" id="{7396AD69-A2E9-48CC-97D9-7EAC0E5F175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155" y="868"/>
                <a:ext cx="16" cy="0"/>
              </a:xfrm>
              <a:prstGeom prst="line">
                <a:avLst/>
              </a:prstGeom>
              <a:noFill/>
              <a:ln w="0">
                <a:solidFill>
                  <a:srgbClr val="008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>
                <a:defPPr>
                  <a:defRPr lang="en-GB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5pPr>
                <a:lvl6pPr marL="22860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6pPr>
                <a:lvl7pPr marL="27432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7pPr>
                <a:lvl8pPr marL="32004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8pPr>
                <a:lvl9pPr marL="36576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242" name="Rectangle 241">
                <a:extLst>
                  <a:ext uri="{FF2B5EF4-FFF2-40B4-BE49-F238E27FC236}">
                    <a16:creationId xmlns:a16="http://schemas.microsoft.com/office/drawing/2014/main" id="{04A7C95D-B744-4E95-8BB6-D468241DA8D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55" y="868"/>
                <a:ext cx="16" cy="5"/>
              </a:xfrm>
              <a:prstGeom prst="rect">
                <a:avLst/>
              </a:prstGeom>
              <a:solidFill>
                <a:srgbClr val="008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GB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5pPr>
                <a:lvl6pPr marL="22860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6pPr>
                <a:lvl7pPr marL="27432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7pPr>
                <a:lvl8pPr marL="32004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8pPr>
                <a:lvl9pPr marL="36576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9pPr>
              </a:lstStyle>
              <a:p>
                <a:endParaRPr lang="en-US" altLang="en-US"/>
              </a:p>
            </p:txBody>
          </p:sp>
          <p:sp>
            <p:nvSpPr>
              <p:cNvPr id="243" name="Line 63">
                <a:extLst>
                  <a:ext uri="{FF2B5EF4-FFF2-40B4-BE49-F238E27FC236}">
                    <a16:creationId xmlns:a16="http://schemas.microsoft.com/office/drawing/2014/main" id="{58B6179D-DFBB-4903-AD98-AEDAD8A6ED0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155" y="873"/>
                <a:ext cx="10" cy="0"/>
              </a:xfrm>
              <a:prstGeom prst="line">
                <a:avLst/>
              </a:prstGeom>
              <a:noFill/>
              <a:ln w="0">
                <a:solidFill>
                  <a:srgbClr val="008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>
                <a:defPPr>
                  <a:defRPr lang="en-GB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5pPr>
                <a:lvl6pPr marL="22860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6pPr>
                <a:lvl7pPr marL="27432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7pPr>
                <a:lvl8pPr marL="32004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8pPr>
                <a:lvl9pPr marL="36576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244" name="Rectangle 243">
                <a:extLst>
                  <a:ext uri="{FF2B5EF4-FFF2-40B4-BE49-F238E27FC236}">
                    <a16:creationId xmlns:a16="http://schemas.microsoft.com/office/drawing/2014/main" id="{AACDA591-4EAC-475A-8520-10F68AF494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55" y="873"/>
                <a:ext cx="10" cy="6"/>
              </a:xfrm>
              <a:prstGeom prst="rect">
                <a:avLst/>
              </a:prstGeom>
              <a:solidFill>
                <a:srgbClr val="008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GB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5pPr>
                <a:lvl6pPr marL="22860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6pPr>
                <a:lvl7pPr marL="27432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7pPr>
                <a:lvl8pPr marL="32004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8pPr>
                <a:lvl9pPr marL="36576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9pPr>
              </a:lstStyle>
              <a:p>
                <a:endParaRPr lang="en-US" altLang="en-US"/>
              </a:p>
            </p:txBody>
          </p:sp>
          <p:sp>
            <p:nvSpPr>
              <p:cNvPr id="245" name="Line 65">
                <a:extLst>
                  <a:ext uri="{FF2B5EF4-FFF2-40B4-BE49-F238E27FC236}">
                    <a16:creationId xmlns:a16="http://schemas.microsoft.com/office/drawing/2014/main" id="{43CB7157-C7CE-4DA0-A7F8-4D970DFC836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155" y="879"/>
                <a:ext cx="5" cy="0"/>
              </a:xfrm>
              <a:prstGeom prst="line">
                <a:avLst/>
              </a:prstGeom>
              <a:noFill/>
              <a:ln w="0">
                <a:solidFill>
                  <a:srgbClr val="008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>
                <a:defPPr>
                  <a:defRPr lang="en-GB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5pPr>
                <a:lvl6pPr marL="22860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6pPr>
                <a:lvl7pPr marL="27432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7pPr>
                <a:lvl8pPr marL="32004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8pPr>
                <a:lvl9pPr marL="36576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246" name="Rectangle 245">
                <a:extLst>
                  <a:ext uri="{FF2B5EF4-FFF2-40B4-BE49-F238E27FC236}">
                    <a16:creationId xmlns:a16="http://schemas.microsoft.com/office/drawing/2014/main" id="{9A70CB86-02F5-4C78-8538-94D8A679B59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55" y="879"/>
                <a:ext cx="5" cy="5"/>
              </a:xfrm>
              <a:prstGeom prst="rect">
                <a:avLst/>
              </a:prstGeom>
              <a:solidFill>
                <a:srgbClr val="008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GB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5pPr>
                <a:lvl6pPr marL="22860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6pPr>
                <a:lvl7pPr marL="27432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7pPr>
                <a:lvl8pPr marL="32004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8pPr>
                <a:lvl9pPr marL="36576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9pPr>
              </a:lstStyle>
              <a:p>
                <a:endParaRPr lang="en-US" altLang="en-US"/>
              </a:p>
            </p:txBody>
          </p:sp>
          <p:sp>
            <p:nvSpPr>
              <p:cNvPr id="247" name="Rectangle 246">
                <a:extLst>
                  <a:ext uri="{FF2B5EF4-FFF2-40B4-BE49-F238E27FC236}">
                    <a16:creationId xmlns:a16="http://schemas.microsoft.com/office/drawing/2014/main" id="{DB4438B2-9D66-478A-985E-1D42D2A1705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62" y="970"/>
                <a:ext cx="1888" cy="369"/>
              </a:xfrm>
              <a:prstGeom prst="rect">
                <a:avLst/>
              </a:prstGeom>
              <a:solidFill>
                <a:srgbClr val="FF99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GB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5pPr>
                <a:lvl6pPr marL="22860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6pPr>
                <a:lvl7pPr marL="27432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7pPr>
                <a:lvl8pPr marL="32004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8pPr>
                <a:lvl9pPr marL="36576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9pPr>
              </a:lstStyle>
              <a:p>
                <a:endParaRPr lang="en-US" altLang="en-US"/>
              </a:p>
            </p:txBody>
          </p:sp>
          <p:sp>
            <p:nvSpPr>
              <p:cNvPr id="248" name="Rectangle 247">
                <a:extLst>
                  <a:ext uri="{FF2B5EF4-FFF2-40B4-BE49-F238E27FC236}">
                    <a16:creationId xmlns:a16="http://schemas.microsoft.com/office/drawing/2014/main" id="{9BA9AD1A-C52B-46DE-8076-4BA725DFAB6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144" y="970"/>
                <a:ext cx="433" cy="369"/>
              </a:xfrm>
              <a:prstGeom prst="rect">
                <a:avLst/>
              </a:prstGeom>
              <a:solidFill>
                <a:srgbClr val="CC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GB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5pPr>
                <a:lvl6pPr marL="22860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6pPr>
                <a:lvl7pPr marL="27432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7pPr>
                <a:lvl8pPr marL="32004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8pPr>
                <a:lvl9pPr marL="36576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9pPr>
              </a:lstStyle>
              <a:p>
                <a:endParaRPr lang="en-US" altLang="en-US"/>
              </a:p>
            </p:txBody>
          </p:sp>
          <p:sp>
            <p:nvSpPr>
              <p:cNvPr id="249" name="Rectangle 248">
                <a:extLst>
                  <a:ext uri="{FF2B5EF4-FFF2-40B4-BE49-F238E27FC236}">
                    <a16:creationId xmlns:a16="http://schemas.microsoft.com/office/drawing/2014/main" id="{5A065BE0-8B24-4DEA-8627-998CC905D29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572" y="970"/>
                <a:ext cx="348" cy="369"/>
              </a:xfrm>
              <a:prstGeom prst="rect">
                <a:avLst/>
              </a:prstGeom>
              <a:solidFill>
                <a:srgbClr val="FFCC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GB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5pPr>
                <a:lvl6pPr marL="22860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6pPr>
                <a:lvl7pPr marL="27432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7pPr>
                <a:lvl8pPr marL="32004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8pPr>
                <a:lvl9pPr marL="36576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9pPr>
              </a:lstStyle>
              <a:p>
                <a:endParaRPr lang="en-US" altLang="en-US"/>
              </a:p>
            </p:txBody>
          </p:sp>
          <p:sp>
            <p:nvSpPr>
              <p:cNvPr id="250" name="Rectangle 249">
                <a:extLst>
                  <a:ext uri="{FF2B5EF4-FFF2-40B4-BE49-F238E27FC236}">
                    <a16:creationId xmlns:a16="http://schemas.microsoft.com/office/drawing/2014/main" id="{3B9A90EA-DFE8-4785-A4BA-B95D2D25775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99" y="970"/>
                <a:ext cx="529" cy="369"/>
              </a:xfrm>
              <a:prstGeom prst="rect">
                <a:avLst/>
              </a:prstGeom>
              <a:solidFill>
                <a:srgbClr val="FF99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GB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5pPr>
                <a:lvl6pPr marL="22860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6pPr>
                <a:lvl7pPr marL="27432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7pPr>
                <a:lvl8pPr marL="32004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8pPr>
                <a:lvl9pPr marL="36576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9pPr>
              </a:lstStyle>
              <a:p>
                <a:endParaRPr lang="en-US" altLang="en-US"/>
              </a:p>
            </p:txBody>
          </p:sp>
          <p:sp>
            <p:nvSpPr>
              <p:cNvPr id="251" name="Rectangle 250">
                <a:extLst>
                  <a:ext uri="{FF2B5EF4-FFF2-40B4-BE49-F238E27FC236}">
                    <a16:creationId xmlns:a16="http://schemas.microsoft.com/office/drawing/2014/main" id="{A08F9F21-977B-465E-9AE3-C01644ED5C8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23" y="970"/>
                <a:ext cx="347" cy="369"/>
              </a:xfrm>
              <a:prstGeom prst="rect">
                <a:avLst/>
              </a:prstGeom>
              <a:solidFill>
                <a:srgbClr val="CC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GB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5pPr>
                <a:lvl6pPr marL="22860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6pPr>
                <a:lvl7pPr marL="27432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7pPr>
                <a:lvl8pPr marL="32004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8pPr>
                <a:lvl9pPr marL="36576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9pPr>
              </a:lstStyle>
              <a:p>
                <a:endParaRPr lang="en-US" altLang="en-US"/>
              </a:p>
            </p:txBody>
          </p:sp>
          <p:sp>
            <p:nvSpPr>
              <p:cNvPr id="252" name="Rectangle 251">
                <a:extLst>
                  <a:ext uri="{FF2B5EF4-FFF2-40B4-BE49-F238E27FC236}">
                    <a16:creationId xmlns:a16="http://schemas.microsoft.com/office/drawing/2014/main" id="{83F3D5D7-66F3-4AD6-84C6-AE638196321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65" y="970"/>
                <a:ext cx="348" cy="369"/>
              </a:xfrm>
              <a:prstGeom prst="rect">
                <a:avLst/>
              </a:prstGeom>
              <a:solidFill>
                <a:srgbClr val="FFCC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GB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5pPr>
                <a:lvl6pPr marL="22860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6pPr>
                <a:lvl7pPr marL="27432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7pPr>
                <a:lvl8pPr marL="32004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8pPr>
                <a:lvl9pPr marL="36576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9pPr>
              </a:lstStyle>
              <a:p>
                <a:endParaRPr lang="en-US" altLang="en-US"/>
              </a:p>
            </p:txBody>
          </p:sp>
          <p:sp>
            <p:nvSpPr>
              <p:cNvPr id="253" name="Rectangle 252">
                <a:extLst>
                  <a:ext uri="{FF2B5EF4-FFF2-40B4-BE49-F238E27FC236}">
                    <a16:creationId xmlns:a16="http://schemas.microsoft.com/office/drawing/2014/main" id="{9D520044-22FB-4D6B-A900-21663DEAE32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684" y="1333"/>
                <a:ext cx="466" cy="129"/>
              </a:xfrm>
              <a:prstGeom prst="rect">
                <a:avLst/>
              </a:prstGeom>
              <a:solidFill>
                <a:srgbClr val="FF99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GB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5pPr>
                <a:lvl6pPr marL="22860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6pPr>
                <a:lvl7pPr marL="27432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7pPr>
                <a:lvl8pPr marL="32004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8pPr>
                <a:lvl9pPr marL="36576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9pPr>
              </a:lstStyle>
              <a:p>
                <a:endParaRPr lang="en-US" altLang="en-US"/>
              </a:p>
            </p:txBody>
          </p:sp>
          <p:sp>
            <p:nvSpPr>
              <p:cNvPr id="254" name="Rectangle 253">
                <a:extLst>
                  <a:ext uri="{FF2B5EF4-FFF2-40B4-BE49-F238E27FC236}">
                    <a16:creationId xmlns:a16="http://schemas.microsoft.com/office/drawing/2014/main" id="{FFD36D96-F11E-46D3-B19D-D436997FD20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144" y="1333"/>
                <a:ext cx="433" cy="129"/>
              </a:xfrm>
              <a:prstGeom prst="rect">
                <a:avLst/>
              </a:prstGeom>
              <a:solidFill>
                <a:srgbClr val="CC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GB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5pPr>
                <a:lvl6pPr marL="22860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6pPr>
                <a:lvl7pPr marL="27432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7pPr>
                <a:lvl8pPr marL="32004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8pPr>
                <a:lvl9pPr marL="36576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9pPr>
              </a:lstStyle>
              <a:p>
                <a:endParaRPr lang="en-US" altLang="en-US"/>
              </a:p>
            </p:txBody>
          </p:sp>
          <p:sp>
            <p:nvSpPr>
              <p:cNvPr id="255" name="Rectangle 254">
                <a:extLst>
                  <a:ext uri="{FF2B5EF4-FFF2-40B4-BE49-F238E27FC236}">
                    <a16:creationId xmlns:a16="http://schemas.microsoft.com/office/drawing/2014/main" id="{11974B32-BAA0-4731-B5E7-88F0F907898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572" y="1333"/>
                <a:ext cx="348" cy="129"/>
              </a:xfrm>
              <a:prstGeom prst="rect">
                <a:avLst/>
              </a:prstGeom>
              <a:solidFill>
                <a:srgbClr val="FFCC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GB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5pPr>
                <a:lvl6pPr marL="22860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6pPr>
                <a:lvl7pPr marL="27432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7pPr>
                <a:lvl8pPr marL="32004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8pPr>
                <a:lvl9pPr marL="36576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9pPr>
              </a:lstStyle>
              <a:p>
                <a:endParaRPr lang="en-US" altLang="en-US"/>
              </a:p>
            </p:txBody>
          </p:sp>
          <p:sp>
            <p:nvSpPr>
              <p:cNvPr id="256" name="Rectangle 255">
                <a:extLst>
                  <a:ext uri="{FF2B5EF4-FFF2-40B4-BE49-F238E27FC236}">
                    <a16:creationId xmlns:a16="http://schemas.microsoft.com/office/drawing/2014/main" id="{6576F4D0-FCA9-4BDF-9A46-520AA59453C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99" y="1333"/>
                <a:ext cx="529" cy="129"/>
              </a:xfrm>
              <a:prstGeom prst="rect">
                <a:avLst/>
              </a:prstGeom>
              <a:solidFill>
                <a:srgbClr val="FF99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GB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5pPr>
                <a:lvl6pPr marL="22860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6pPr>
                <a:lvl7pPr marL="27432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7pPr>
                <a:lvl8pPr marL="32004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8pPr>
                <a:lvl9pPr marL="36576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9pPr>
              </a:lstStyle>
              <a:p>
                <a:endParaRPr lang="en-US" altLang="en-US"/>
              </a:p>
            </p:txBody>
          </p:sp>
          <p:sp>
            <p:nvSpPr>
              <p:cNvPr id="257" name="Rectangle 256">
                <a:extLst>
                  <a:ext uri="{FF2B5EF4-FFF2-40B4-BE49-F238E27FC236}">
                    <a16:creationId xmlns:a16="http://schemas.microsoft.com/office/drawing/2014/main" id="{98DCB7EC-0F17-424D-A3FF-E87FC37AB73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23" y="1333"/>
                <a:ext cx="347" cy="129"/>
              </a:xfrm>
              <a:prstGeom prst="rect">
                <a:avLst/>
              </a:prstGeom>
              <a:solidFill>
                <a:srgbClr val="CC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GB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5pPr>
                <a:lvl6pPr marL="22860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6pPr>
                <a:lvl7pPr marL="27432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7pPr>
                <a:lvl8pPr marL="32004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8pPr>
                <a:lvl9pPr marL="36576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9pPr>
              </a:lstStyle>
              <a:p>
                <a:endParaRPr lang="en-US" altLang="en-US"/>
              </a:p>
            </p:txBody>
          </p:sp>
          <p:sp>
            <p:nvSpPr>
              <p:cNvPr id="258" name="Rectangle 257">
                <a:extLst>
                  <a:ext uri="{FF2B5EF4-FFF2-40B4-BE49-F238E27FC236}">
                    <a16:creationId xmlns:a16="http://schemas.microsoft.com/office/drawing/2014/main" id="{E8305F90-1918-430B-AAB3-359DB9A3D5C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65" y="1333"/>
                <a:ext cx="348" cy="129"/>
              </a:xfrm>
              <a:prstGeom prst="rect">
                <a:avLst/>
              </a:prstGeom>
              <a:solidFill>
                <a:srgbClr val="FFCC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GB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5pPr>
                <a:lvl6pPr marL="22860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6pPr>
                <a:lvl7pPr marL="27432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7pPr>
                <a:lvl8pPr marL="32004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8pPr>
                <a:lvl9pPr marL="36576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9pPr>
              </a:lstStyle>
              <a:p>
                <a:endParaRPr lang="en-US" altLang="en-US"/>
              </a:p>
            </p:txBody>
          </p:sp>
          <p:sp>
            <p:nvSpPr>
              <p:cNvPr id="259" name="Rectangle 258">
                <a:extLst>
                  <a:ext uri="{FF2B5EF4-FFF2-40B4-BE49-F238E27FC236}">
                    <a16:creationId xmlns:a16="http://schemas.microsoft.com/office/drawing/2014/main" id="{782435DA-A6FB-4B12-A978-BA635E13553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62" y="1456"/>
                <a:ext cx="1888" cy="893"/>
              </a:xfrm>
              <a:prstGeom prst="rect">
                <a:avLst/>
              </a:prstGeom>
              <a:solidFill>
                <a:srgbClr val="FF99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GB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5pPr>
                <a:lvl6pPr marL="22860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6pPr>
                <a:lvl7pPr marL="27432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7pPr>
                <a:lvl8pPr marL="32004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8pPr>
                <a:lvl9pPr marL="36576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9pPr>
              </a:lstStyle>
              <a:p>
                <a:endParaRPr lang="en-US" altLang="en-US"/>
              </a:p>
            </p:txBody>
          </p:sp>
          <p:sp>
            <p:nvSpPr>
              <p:cNvPr id="260" name="Rectangle 259">
                <a:extLst>
                  <a:ext uri="{FF2B5EF4-FFF2-40B4-BE49-F238E27FC236}">
                    <a16:creationId xmlns:a16="http://schemas.microsoft.com/office/drawing/2014/main" id="{73439A20-2FBC-4A19-83C8-3309EA66FEC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144" y="1456"/>
                <a:ext cx="433" cy="893"/>
              </a:xfrm>
              <a:prstGeom prst="rect">
                <a:avLst/>
              </a:prstGeom>
              <a:solidFill>
                <a:srgbClr val="CC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GB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5pPr>
                <a:lvl6pPr marL="22860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6pPr>
                <a:lvl7pPr marL="27432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7pPr>
                <a:lvl8pPr marL="32004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8pPr>
                <a:lvl9pPr marL="36576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9pPr>
              </a:lstStyle>
              <a:p>
                <a:endParaRPr lang="en-US" altLang="en-US"/>
              </a:p>
            </p:txBody>
          </p:sp>
          <p:sp>
            <p:nvSpPr>
              <p:cNvPr id="261" name="Rectangle 260">
                <a:extLst>
                  <a:ext uri="{FF2B5EF4-FFF2-40B4-BE49-F238E27FC236}">
                    <a16:creationId xmlns:a16="http://schemas.microsoft.com/office/drawing/2014/main" id="{8864AD70-B0D8-430D-9884-B6CEEF3FABD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572" y="1456"/>
                <a:ext cx="348" cy="893"/>
              </a:xfrm>
              <a:prstGeom prst="rect">
                <a:avLst/>
              </a:prstGeom>
              <a:solidFill>
                <a:srgbClr val="FFCC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GB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5pPr>
                <a:lvl6pPr marL="22860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6pPr>
                <a:lvl7pPr marL="27432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7pPr>
                <a:lvl8pPr marL="32004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8pPr>
                <a:lvl9pPr marL="36576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9pPr>
              </a:lstStyle>
              <a:p>
                <a:endParaRPr lang="en-US" altLang="en-US"/>
              </a:p>
            </p:txBody>
          </p:sp>
          <p:sp>
            <p:nvSpPr>
              <p:cNvPr id="262" name="Rectangle 261">
                <a:extLst>
                  <a:ext uri="{FF2B5EF4-FFF2-40B4-BE49-F238E27FC236}">
                    <a16:creationId xmlns:a16="http://schemas.microsoft.com/office/drawing/2014/main" id="{1ED8059C-399B-4845-ACB1-B43A884E203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99" y="1456"/>
                <a:ext cx="529" cy="893"/>
              </a:xfrm>
              <a:prstGeom prst="rect">
                <a:avLst/>
              </a:prstGeom>
              <a:solidFill>
                <a:srgbClr val="FF99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GB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5pPr>
                <a:lvl6pPr marL="22860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6pPr>
                <a:lvl7pPr marL="27432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7pPr>
                <a:lvl8pPr marL="32004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8pPr>
                <a:lvl9pPr marL="36576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9pPr>
              </a:lstStyle>
              <a:p>
                <a:endParaRPr lang="en-US" altLang="en-US"/>
              </a:p>
            </p:txBody>
          </p:sp>
          <p:sp>
            <p:nvSpPr>
              <p:cNvPr id="263" name="Rectangle 262">
                <a:extLst>
                  <a:ext uri="{FF2B5EF4-FFF2-40B4-BE49-F238E27FC236}">
                    <a16:creationId xmlns:a16="http://schemas.microsoft.com/office/drawing/2014/main" id="{1B5BF756-79E8-40E4-A324-81EE3C5877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23" y="1456"/>
                <a:ext cx="347" cy="893"/>
              </a:xfrm>
              <a:prstGeom prst="rect">
                <a:avLst/>
              </a:prstGeom>
              <a:solidFill>
                <a:srgbClr val="CC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GB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5pPr>
                <a:lvl6pPr marL="22860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6pPr>
                <a:lvl7pPr marL="27432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7pPr>
                <a:lvl8pPr marL="32004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8pPr>
                <a:lvl9pPr marL="36576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9pPr>
              </a:lstStyle>
              <a:p>
                <a:endParaRPr lang="en-US" altLang="en-US"/>
              </a:p>
            </p:txBody>
          </p:sp>
          <p:sp>
            <p:nvSpPr>
              <p:cNvPr id="264" name="Rectangle 263">
                <a:extLst>
                  <a:ext uri="{FF2B5EF4-FFF2-40B4-BE49-F238E27FC236}">
                    <a16:creationId xmlns:a16="http://schemas.microsoft.com/office/drawing/2014/main" id="{0567F587-46AC-4B8B-B83B-F9F575CD324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65" y="1456"/>
                <a:ext cx="348" cy="893"/>
              </a:xfrm>
              <a:prstGeom prst="rect">
                <a:avLst/>
              </a:prstGeom>
              <a:solidFill>
                <a:srgbClr val="FFCC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GB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5pPr>
                <a:lvl6pPr marL="22860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6pPr>
                <a:lvl7pPr marL="27432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7pPr>
                <a:lvl8pPr marL="32004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8pPr>
                <a:lvl9pPr marL="36576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9pPr>
              </a:lstStyle>
              <a:p>
                <a:endParaRPr lang="en-US" altLang="en-US"/>
              </a:p>
            </p:txBody>
          </p:sp>
          <p:sp>
            <p:nvSpPr>
              <p:cNvPr id="265" name="Rectangle 264">
                <a:extLst>
                  <a:ext uri="{FF2B5EF4-FFF2-40B4-BE49-F238E27FC236}">
                    <a16:creationId xmlns:a16="http://schemas.microsoft.com/office/drawing/2014/main" id="{9FFDB79B-511D-46D7-99DB-386F4720521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62" y="2344"/>
                <a:ext cx="1428" cy="331"/>
              </a:xfrm>
              <a:prstGeom prst="rect">
                <a:avLst/>
              </a:prstGeom>
              <a:solidFill>
                <a:srgbClr val="CC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GB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5pPr>
                <a:lvl6pPr marL="22860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6pPr>
                <a:lvl7pPr marL="27432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7pPr>
                <a:lvl8pPr marL="32004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8pPr>
                <a:lvl9pPr marL="36576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9pPr>
              </a:lstStyle>
              <a:p>
                <a:endParaRPr lang="en-US" altLang="en-US"/>
              </a:p>
            </p:txBody>
          </p:sp>
          <p:sp>
            <p:nvSpPr>
              <p:cNvPr id="266" name="Rectangle 265">
                <a:extLst>
                  <a:ext uri="{FF2B5EF4-FFF2-40B4-BE49-F238E27FC236}">
                    <a16:creationId xmlns:a16="http://schemas.microsoft.com/office/drawing/2014/main" id="{8E625231-66D3-410B-98ED-CF7E201825B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684" y="2344"/>
                <a:ext cx="466" cy="331"/>
              </a:xfrm>
              <a:prstGeom prst="rect">
                <a:avLst/>
              </a:prstGeom>
              <a:solidFill>
                <a:srgbClr val="FF99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GB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5pPr>
                <a:lvl6pPr marL="22860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6pPr>
                <a:lvl7pPr marL="27432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7pPr>
                <a:lvl8pPr marL="32004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8pPr>
                <a:lvl9pPr marL="36576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9pPr>
              </a:lstStyle>
              <a:p>
                <a:endParaRPr lang="en-US" altLang="en-US"/>
              </a:p>
            </p:txBody>
          </p:sp>
          <p:sp>
            <p:nvSpPr>
              <p:cNvPr id="267" name="Rectangle 266">
                <a:extLst>
                  <a:ext uri="{FF2B5EF4-FFF2-40B4-BE49-F238E27FC236}">
                    <a16:creationId xmlns:a16="http://schemas.microsoft.com/office/drawing/2014/main" id="{A2EC40CC-CB15-46CF-9B88-8FB65160CE0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144" y="2344"/>
                <a:ext cx="433" cy="331"/>
              </a:xfrm>
              <a:prstGeom prst="rect">
                <a:avLst/>
              </a:prstGeom>
              <a:solidFill>
                <a:srgbClr val="CC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GB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5pPr>
                <a:lvl6pPr marL="22860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6pPr>
                <a:lvl7pPr marL="27432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7pPr>
                <a:lvl8pPr marL="32004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8pPr>
                <a:lvl9pPr marL="36576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9pPr>
              </a:lstStyle>
              <a:p>
                <a:endParaRPr lang="en-US" altLang="en-US"/>
              </a:p>
            </p:txBody>
          </p:sp>
          <p:sp>
            <p:nvSpPr>
              <p:cNvPr id="268" name="Rectangle 267">
                <a:extLst>
                  <a:ext uri="{FF2B5EF4-FFF2-40B4-BE49-F238E27FC236}">
                    <a16:creationId xmlns:a16="http://schemas.microsoft.com/office/drawing/2014/main" id="{FF6F10BA-1856-4E01-B4E0-A74B640DE49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572" y="2344"/>
                <a:ext cx="348" cy="331"/>
              </a:xfrm>
              <a:prstGeom prst="rect">
                <a:avLst/>
              </a:prstGeom>
              <a:solidFill>
                <a:srgbClr val="FFCC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GB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5pPr>
                <a:lvl6pPr marL="22860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6pPr>
                <a:lvl7pPr marL="27432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7pPr>
                <a:lvl8pPr marL="32004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8pPr>
                <a:lvl9pPr marL="36576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9pPr>
              </a:lstStyle>
              <a:p>
                <a:endParaRPr lang="en-US" altLang="en-US"/>
              </a:p>
            </p:txBody>
          </p:sp>
          <p:sp>
            <p:nvSpPr>
              <p:cNvPr id="269" name="Rectangle 268">
                <a:extLst>
                  <a:ext uri="{FF2B5EF4-FFF2-40B4-BE49-F238E27FC236}">
                    <a16:creationId xmlns:a16="http://schemas.microsoft.com/office/drawing/2014/main" id="{354772F2-15CA-4F42-BCAB-ECF3046BE09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99" y="2344"/>
                <a:ext cx="529" cy="331"/>
              </a:xfrm>
              <a:prstGeom prst="rect">
                <a:avLst/>
              </a:prstGeom>
              <a:solidFill>
                <a:srgbClr val="FF99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GB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5pPr>
                <a:lvl6pPr marL="22860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6pPr>
                <a:lvl7pPr marL="27432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7pPr>
                <a:lvl8pPr marL="32004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8pPr>
                <a:lvl9pPr marL="36576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9pPr>
              </a:lstStyle>
              <a:p>
                <a:endParaRPr lang="en-US" altLang="en-US"/>
              </a:p>
            </p:txBody>
          </p:sp>
          <p:sp>
            <p:nvSpPr>
              <p:cNvPr id="270" name="Rectangle 269">
                <a:extLst>
                  <a:ext uri="{FF2B5EF4-FFF2-40B4-BE49-F238E27FC236}">
                    <a16:creationId xmlns:a16="http://schemas.microsoft.com/office/drawing/2014/main" id="{B5D9CC94-75D4-43AD-B378-B265FD122FB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23" y="2344"/>
                <a:ext cx="347" cy="331"/>
              </a:xfrm>
              <a:prstGeom prst="rect">
                <a:avLst/>
              </a:prstGeom>
              <a:solidFill>
                <a:srgbClr val="CC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GB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5pPr>
                <a:lvl6pPr marL="22860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6pPr>
                <a:lvl7pPr marL="27432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7pPr>
                <a:lvl8pPr marL="32004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8pPr>
                <a:lvl9pPr marL="36576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9pPr>
              </a:lstStyle>
              <a:p>
                <a:endParaRPr lang="en-US" altLang="en-US"/>
              </a:p>
            </p:txBody>
          </p:sp>
          <p:sp>
            <p:nvSpPr>
              <p:cNvPr id="271" name="Rectangle 270">
                <a:extLst>
                  <a:ext uri="{FF2B5EF4-FFF2-40B4-BE49-F238E27FC236}">
                    <a16:creationId xmlns:a16="http://schemas.microsoft.com/office/drawing/2014/main" id="{2BD3E1E4-85CD-42CE-A737-C97EF00DD2D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65" y="2344"/>
                <a:ext cx="348" cy="331"/>
              </a:xfrm>
              <a:prstGeom prst="rect">
                <a:avLst/>
              </a:prstGeom>
              <a:solidFill>
                <a:srgbClr val="FFCC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GB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5pPr>
                <a:lvl6pPr marL="22860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6pPr>
                <a:lvl7pPr marL="27432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7pPr>
                <a:lvl8pPr marL="32004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8pPr>
                <a:lvl9pPr marL="36576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9pPr>
              </a:lstStyle>
              <a:p>
                <a:endParaRPr lang="en-US" altLang="en-US"/>
              </a:p>
            </p:txBody>
          </p:sp>
          <p:sp>
            <p:nvSpPr>
              <p:cNvPr id="272" name="Rectangle 271">
                <a:extLst>
                  <a:ext uri="{FF2B5EF4-FFF2-40B4-BE49-F238E27FC236}">
                    <a16:creationId xmlns:a16="http://schemas.microsoft.com/office/drawing/2014/main" id="{F908B341-7219-408A-8697-13C7126A72D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62" y="2670"/>
                <a:ext cx="1428" cy="219"/>
              </a:xfrm>
              <a:prstGeom prst="rect">
                <a:avLst/>
              </a:prstGeom>
              <a:solidFill>
                <a:srgbClr val="C9C9C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GB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5pPr>
                <a:lvl6pPr marL="22860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6pPr>
                <a:lvl7pPr marL="27432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7pPr>
                <a:lvl8pPr marL="32004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8pPr>
                <a:lvl9pPr marL="36576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9pPr>
              </a:lstStyle>
              <a:p>
                <a:endParaRPr lang="en-US" altLang="en-US"/>
              </a:p>
            </p:txBody>
          </p:sp>
          <p:sp>
            <p:nvSpPr>
              <p:cNvPr id="273" name="Rectangle 272">
                <a:extLst>
                  <a:ext uri="{FF2B5EF4-FFF2-40B4-BE49-F238E27FC236}">
                    <a16:creationId xmlns:a16="http://schemas.microsoft.com/office/drawing/2014/main" id="{7E1EB1C4-4C89-49B8-947E-91562DEC892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684" y="2670"/>
                <a:ext cx="466" cy="219"/>
              </a:xfrm>
              <a:prstGeom prst="rect">
                <a:avLst/>
              </a:prstGeom>
              <a:solidFill>
                <a:srgbClr val="FF99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GB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5pPr>
                <a:lvl6pPr marL="22860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6pPr>
                <a:lvl7pPr marL="27432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7pPr>
                <a:lvl8pPr marL="32004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8pPr>
                <a:lvl9pPr marL="36576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9pPr>
              </a:lstStyle>
              <a:p>
                <a:endParaRPr lang="en-US" altLang="en-US"/>
              </a:p>
            </p:txBody>
          </p:sp>
          <p:sp>
            <p:nvSpPr>
              <p:cNvPr id="274" name="Rectangle 273">
                <a:extLst>
                  <a:ext uri="{FF2B5EF4-FFF2-40B4-BE49-F238E27FC236}">
                    <a16:creationId xmlns:a16="http://schemas.microsoft.com/office/drawing/2014/main" id="{8BAE2258-0317-4647-AFB6-DE1F530B98C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144" y="2670"/>
                <a:ext cx="433" cy="219"/>
              </a:xfrm>
              <a:prstGeom prst="rect">
                <a:avLst/>
              </a:prstGeom>
              <a:solidFill>
                <a:srgbClr val="CC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GB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5pPr>
                <a:lvl6pPr marL="22860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6pPr>
                <a:lvl7pPr marL="27432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7pPr>
                <a:lvl8pPr marL="32004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8pPr>
                <a:lvl9pPr marL="36576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9pPr>
              </a:lstStyle>
              <a:p>
                <a:endParaRPr lang="en-US" altLang="en-US"/>
              </a:p>
            </p:txBody>
          </p:sp>
          <p:sp>
            <p:nvSpPr>
              <p:cNvPr id="275" name="Rectangle 274">
                <a:extLst>
                  <a:ext uri="{FF2B5EF4-FFF2-40B4-BE49-F238E27FC236}">
                    <a16:creationId xmlns:a16="http://schemas.microsoft.com/office/drawing/2014/main" id="{7A187512-DF86-46B8-B515-A64148B14AF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572" y="2670"/>
                <a:ext cx="348" cy="219"/>
              </a:xfrm>
              <a:prstGeom prst="rect">
                <a:avLst/>
              </a:prstGeom>
              <a:solidFill>
                <a:srgbClr val="FFCC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GB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5pPr>
                <a:lvl6pPr marL="22860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6pPr>
                <a:lvl7pPr marL="27432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7pPr>
                <a:lvl8pPr marL="32004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8pPr>
                <a:lvl9pPr marL="36576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9pPr>
              </a:lstStyle>
              <a:p>
                <a:endParaRPr lang="en-US" altLang="en-US"/>
              </a:p>
            </p:txBody>
          </p:sp>
          <p:sp>
            <p:nvSpPr>
              <p:cNvPr id="276" name="Rectangle 275">
                <a:extLst>
                  <a:ext uri="{FF2B5EF4-FFF2-40B4-BE49-F238E27FC236}">
                    <a16:creationId xmlns:a16="http://schemas.microsoft.com/office/drawing/2014/main" id="{5CB2C756-10D6-41F2-AC1D-AD43D2123EA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99" y="2670"/>
                <a:ext cx="529" cy="219"/>
              </a:xfrm>
              <a:prstGeom prst="rect">
                <a:avLst/>
              </a:prstGeom>
              <a:solidFill>
                <a:srgbClr val="FF99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GB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5pPr>
                <a:lvl6pPr marL="22860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6pPr>
                <a:lvl7pPr marL="27432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7pPr>
                <a:lvl8pPr marL="32004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8pPr>
                <a:lvl9pPr marL="36576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9pPr>
              </a:lstStyle>
              <a:p>
                <a:endParaRPr lang="en-US" altLang="en-US"/>
              </a:p>
            </p:txBody>
          </p:sp>
          <p:sp>
            <p:nvSpPr>
              <p:cNvPr id="277" name="Rectangle 276">
                <a:extLst>
                  <a:ext uri="{FF2B5EF4-FFF2-40B4-BE49-F238E27FC236}">
                    <a16:creationId xmlns:a16="http://schemas.microsoft.com/office/drawing/2014/main" id="{C644A9EB-09DA-47FE-9A9C-9D6E2527B2C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23" y="2670"/>
                <a:ext cx="347" cy="219"/>
              </a:xfrm>
              <a:prstGeom prst="rect">
                <a:avLst/>
              </a:prstGeom>
              <a:solidFill>
                <a:srgbClr val="CC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GB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5pPr>
                <a:lvl6pPr marL="22860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6pPr>
                <a:lvl7pPr marL="27432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7pPr>
                <a:lvl8pPr marL="32004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8pPr>
                <a:lvl9pPr marL="36576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9pPr>
              </a:lstStyle>
              <a:p>
                <a:endParaRPr lang="en-US" altLang="en-US"/>
              </a:p>
            </p:txBody>
          </p:sp>
          <p:sp>
            <p:nvSpPr>
              <p:cNvPr id="278" name="Rectangle 277">
                <a:extLst>
                  <a:ext uri="{FF2B5EF4-FFF2-40B4-BE49-F238E27FC236}">
                    <a16:creationId xmlns:a16="http://schemas.microsoft.com/office/drawing/2014/main" id="{D9042AFF-19EA-4457-84B6-6F9512709A8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65" y="2670"/>
                <a:ext cx="348" cy="219"/>
              </a:xfrm>
              <a:prstGeom prst="rect">
                <a:avLst/>
              </a:prstGeom>
              <a:solidFill>
                <a:srgbClr val="FFCC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GB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5pPr>
                <a:lvl6pPr marL="22860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6pPr>
                <a:lvl7pPr marL="27432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7pPr>
                <a:lvl8pPr marL="32004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8pPr>
                <a:lvl9pPr marL="36576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9pPr>
              </a:lstStyle>
              <a:p>
                <a:endParaRPr lang="en-US" altLang="en-US"/>
              </a:p>
            </p:txBody>
          </p:sp>
          <p:sp>
            <p:nvSpPr>
              <p:cNvPr id="279" name="Rectangle 278">
                <a:extLst>
                  <a:ext uri="{FF2B5EF4-FFF2-40B4-BE49-F238E27FC236}">
                    <a16:creationId xmlns:a16="http://schemas.microsoft.com/office/drawing/2014/main" id="{5E4B32CA-4CAC-4A06-BF28-DD9A1C47AE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62" y="2884"/>
                <a:ext cx="1428" cy="540"/>
              </a:xfrm>
              <a:prstGeom prst="rect">
                <a:avLst/>
              </a:prstGeom>
              <a:solidFill>
                <a:srgbClr val="FFCC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GB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5pPr>
                <a:lvl6pPr marL="22860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6pPr>
                <a:lvl7pPr marL="27432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7pPr>
                <a:lvl8pPr marL="32004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8pPr>
                <a:lvl9pPr marL="36576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9pPr>
              </a:lstStyle>
              <a:p>
                <a:endParaRPr lang="en-US" altLang="en-US"/>
              </a:p>
            </p:txBody>
          </p:sp>
          <p:sp>
            <p:nvSpPr>
              <p:cNvPr id="280" name="Rectangle 279">
                <a:extLst>
                  <a:ext uri="{FF2B5EF4-FFF2-40B4-BE49-F238E27FC236}">
                    <a16:creationId xmlns:a16="http://schemas.microsoft.com/office/drawing/2014/main" id="{CECAF050-CF83-4DC7-886A-8CE4D077A26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684" y="2884"/>
                <a:ext cx="466" cy="540"/>
              </a:xfrm>
              <a:prstGeom prst="rect">
                <a:avLst/>
              </a:prstGeom>
              <a:solidFill>
                <a:srgbClr val="FF99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GB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5pPr>
                <a:lvl6pPr marL="22860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6pPr>
                <a:lvl7pPr marL="27432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7pPr>
                <a:lvl8pPr marL="32004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8pPr>
                <a:lvl9pPr marL="36576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9pPr>
              </a:lstStyle>
              <a:p>
                <a:endParaRPr lang="en-US" altLang="en-US"/>
              </a:p>
            </p:txBody>
          </p:sp>
          <p:sp>
            <p:nvSpPr>
              <p:cNvPr id="281" name="Rectangle 280">
                <a:extLst>
                  <a:ext uri="{FF2B5EF4-FFF2-40B4-BE49-F238E27FC236}">
                    <a16:creationId xmlns:a16="http://schemas.microsoft.com/office/drawing/2014/main" id="{AAAF0FCA-4D24-4248-9E51-80D933C0187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144" y="2884"/>
                <a:ext cx="433" cy="540"/>
              </a:xfrm>
              <a:prstGeom prst="rect">
                <a:avLst/>
              </a:prstGeom>
              <a:solidFill>
                <a:srgbClr val="CC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GB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5pPr>
                <a:lvl6pPr marL="22860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6pPr>
                <a:lvl7pPr marL="27432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7pPr>
                <a:lvl8pPr marL="32004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8pPr>
                <a:lvl9pPr marL="36576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9pPr>
              </a:lstStyle>
              <a:p>
                <a:endParaRPr lang="en-US" altLang="en-US"/>
              </a:p>
            </p:txBody>
          </p:sp>
          <p:sp>
            <p:nvSpPr>
              <p:cNvPr id="282" name="Rectangle 281">
                <a:extLst>
                  <a:ext uri="{FF2B5EF4-FFF2-40B4-BE49-F238E27FC236}">
                    <a16:creationId xmlns:a16="http://schemas.microsoft.com/office/drawing/2014/main" id="{8A603F99-CDC8-4B1B-A7CE-791BEE6BA6D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572" y="2884"/>
                <a:ext cx="348" cy="540"/>
              </a:xfrm>
              <a:prstGeom prst="rect">
                <a:avLst/>
              </a:prstGeom>
              <a:solidFill>
                <a:srgbClr val="FFCC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GB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5pPr>
                <a:lvl6pPr marL="22860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6pPr>
                <a:lvl7pPr marL="27432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7pPr>
                <a:lvl8pPr marL="32004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8pPr>
                <a:lvl9pPr marL="36576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9pPr>
              </a:lstStyle>
              <a:p>
                <a:endParaRPr lang="en-US" altLang="en-US"/>
              </a:p>
            </p:txBody>
          </p:sp>
          <p:sp>
            <p:nvSpPr>
              <p:cNvPr id="283" name="Rectangle 282">
                <a:extLst>
                  <a:ext uri="{FF2B5EF4-FFF2-40B4-BE49-F238E27FC236}">
                    <a16:creationId xmlns:a16="http://schemas.microsoft.com/office/drawing/2014/main" id="{CC27D6BE-68C2-4BFC-BCA9-4C083846B1A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99" y="2884"/>
                <a:ext cx="529" cy="540"/>
              </a:xfrm>
              <a:prstGeom prst="rect">
                <a:avLst/>
              </a:prstGeom>
              <a:solidFill>
                <a:srgbClr val="FF99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GB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5pPr>
                <a:lvl6pPr marL="22860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6pPr>
                <a:lvl7pPr marL="27432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7pPr>
                <a:lvl8pPr marL="32004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8pPr>
                <a:lvl9pPr marL="36576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9pPr>
              </a:lstStyle>
              <a:p>
                <a:endParaRPr lang="en-US" altLang="en-US"/>
              </a:p>
            </p:txBody>
          </p:sp>
          <p:sp>
            <p:nvSpPr>
              <p:cNvPr id="284" name="Rectangle 283">
                <a:extLst>
                  <a:ext uri="{FF2B5EF4-FFF2-40B4-BE49-F238E27FC236}">
                    <a16:creationId xmlns:a16="http://schemas.microsoft.com/office/drawing/2014/main" id="{A311D658-F5A5-4D9B-B676-0DE91116938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23" y="2884"/>
                <a:ext cx="347" cy="540"/>
              </a:xfrm>
              <a:prstGeom prst="rect">
                <a:avLst/>
              </a:prstGeom>
              <a:solidFill>
                <a:srgbClr val="CC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GB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5pPr>
                <a:lvl6pPr marL="22860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6pPr>
                <a:lvl7pPr marL="27432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7pPr>
                <a:lvl8pPr marL="32004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8pPr>
                <a:lvl9pPr marL="36576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9pPr>
              </a:lstStyle>
              <a:p>
                <a:endParaRPr lang="en-US" altLang="en-US"/>
              </a:p>
            </p:txBody>
          </p:sp>
          <p:sp>
            <p:nvSpPr>
              <p:cNvPr id="285" name="Rectangle 284">
                <a:extLst>
                  <a:ext uri="{FF2B5EF4-FFF2-40B4-BE49-F238E27FC236}">
                    <a16:creationId xmlns:a16="http://schemas.microsoft.com/office/drawing/2014/main" id="{DAE737BF-F06D-47B0-B3C1-AE989FC117A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65" y="2884"/>
                <a:ext cx="348" cy="540"/>
              </a:xfrm>
              <a:prstGeom prst="rect">
                <a:avLst/>
              </a:prstGeom>
              <a:solidFill>
                <a:srgbClr val="FFCC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GB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5pPr>
                <a:lvl6pPr marL="22860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6pPr>
                <a:lvl7pPr marL="27432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7pPr>
                <a:lvl8pPr marL="32004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8pPr>
                <a:lvl9pPr marL="36576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9pPr>
              </a:lstStyle>
              <a:p>
                <a:endParaRPr lang="en-US" altLang="en-US"/>
              </a:p>
            </p:txBody>
          </p:sp>
          <p:sp>
            <p:nvSpPr>
              <p:cNvPr id="286" name="Rectangle 285">
                <a:extLst>
                  <a:ext uri="{FF2B5EF4-FFF2-40B4-BE49-F238E27FC236}">
                    <a16:creationId xmlns:a16="http://schemas.microsoft.com/office/drawing/2014/main" id="{9E9FB833-60B5-4FD5-A00C-028B27B1D5A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684" y="3418"/>
                <a:ext cx="466" cy="220"/>
              </a:xfrm>
              <a:prstGeom prst="rect">
                <a:avLst/>
              </a:prstGeom>
              <a:solidFill>
                <a:srgbClr val="FF99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GB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5pPr>
                <a:lvl6pPr marL="22860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6pPr>
                <a:lvl7pPr marL="27432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7pPr>
                <a:lvl8pPr marL="32004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8pPr>
                <a:lvl9pPr marL="36576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9pPr>
              </a:lstStyle>
              <a:p>
                <a:endParaRPr lang="en-US" altLang="en-US"/>
              </a:p>
            </p:txBody>
          </p:sp>
          <p:sp>
            <p:nvSpPr>
              <p:cNvPr id="287" name="Rectangle 286">
                <a:extLst>
                  <a:ext uri="{FF2B5EF4-FFF2-40B4-BE49-F238E27FC236}">
                    <a16:creationId xmlns:a16="http://schemas.microsoft.com/office/drawing/2014/main" id="{BA959501-D999-4705-AD72-2A67639C24C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144" y="3418"/>
                <a:ext cx="433" cy="220"/>
              </a:xfrm>
              <a:prstGeom prst="rect">
                <a:avLst/>
              </a:prstGeom>
              <a:solidFill>
                <a:srgbClr val="CC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GB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5pPr>
                <a:lvl6pPr marL="22860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6pPr>
                <a:lvl7pPr marL="27432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7pPr>
                <a:lvl8pPr marL="32004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8pPr>
                <a:lvl9pPr marL="36576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9pPr>
              </a:lstStyle>
              <a:p>
                <a:endParaRPr lang="en-US" altLang="en-US"/>
              </a:p>
            </p:txBody>
          </p:sp>
          <p:sp>
            <p:nvSpPr>
              <p:cNvPr id="288" name="Rectangle 287">
                <a:extLst>
                  <a:ext uri="{FF2B5EF4-FFF2-40B4-BE49-F238E27FC236}">
                    <a16:creationId xmlns:a16="http://schemas.microsoft.com/office/drawing/2014/main" id="{E7FBD095-1E2B-49D2-AAF0-0416470383C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572" y="3418"/>
                <a:ext cx="348" cy="220"/>
              </a:xfrm>
              <a:prstGeom prst="rect">
                <a:avLst/>
              </a:prstGeom>
              <a:solidFill>
                <a:srgbClr val="FFCC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GB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5pPr>
                <a:lvl6pPr marL="22860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6pPr>
                <a:lvl7pPr marL="27432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7pPr>
                <a:lvl8pPr marL="32004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8pPr>
                <a:lvl9pPr marL="36576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9pPr>
              </a:lstStyle>
              <a:p>
                <a:endParaRPr lang="en-US" altLang="en-US"/>
              </a:p>
            </p:txBody>
          </p:sp>
          <p:sp>
            <p:nvSpPr>
              <p:cNvPr id="289" name="Rectangle 288">
                <a:extLst>
                  <a:ext uri="{FF2B5EF4-FFF2-40B4-BE49-F238E27FC236}">
                    <a16:creationId xmlns:a16="http://schemas.microsoft.com/office/drawing/2014/main" id="{68CF830E-449C-4A43-A406-CACD1FD545C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99" y="3418"/>
                <a:ext cx="529" cy="220"/>
              </a:xfrm>
              <a:prstGeom prst="rect">
                <a:avLst/>
              </a:prstGeom>
              <a:solidFill>
                <a:srgbClr val="FF99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GB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5pPr>
                <a:lvl6pPr marL="22860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6pPr>
                <a:lvl7pPr marL="27432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7pPr>
                <a:lvl8pPr marL="32004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8pPr>
                <a:lvl9pPr marL="36576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9pPr>
              </a:lstStyle>
              <a:p>
                <a:endParaRPr lang="en-US" altLang="en-US"/>
              </a:p>
            </p:txBody>
          </p:sp>
          <p:sp>
            <p:nvSpPr>
              <p:cNvPr id="290" name="Rectangle 289">
                <a:extLst>
                  <a:ext uri="{FF2B5EF4-FFF2-40B4-BE49-F238E27FC236}">
                    <a16:creationId xmlns:a16="http://schemas.microsoft.com/office/drawing/2014/main" id="{9A6ABB94-D848-4E0D-A489-F9E61449B18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23" y="3418"/>
                <a:ext cx="347" cy="220"/>
              </a:xfrm>
              <a:prstGeom prst="rect">
                <a:avLst/>
              </a:prstGeom>
              <a:solidFill>
                <a:srgbClr val="CC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GB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5pPr>
                <a:lvl6pPr marL="22860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6pPr>
                <a:lvl7pPr marL="27432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7pPr>
                <a:lvl8pPr marL="32004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8pPr>
                <a:lvl9pPr marL="36576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9pPr>
              </a:lstStyle>
              <a:p>
                <a:endParaRPr lang="en-US" altLang="en-US"/>
              </a:p>
            </p:txBody>
          </p:sp>
          <p:sp>
            <p:nvSpPr>
              <p:cNvPr id="291" name="Rectangle 290">
                <a:extLst>
                  <a:ext uri="{FF2B5EF4-FFF2-40B4-BE49-F238E27FC236}">
                    <a16:creationId xmlns:a16="http://schemas.microsoft.com/office/drawing/2014/main" id="{9D967FA7-034E-4D24-B50F-E24F0177776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65" y="3418"/>
                <a:ext cx="348" cy="220"/>
              </a:xfrm>
              <a:prstGeom prst="rect">
                <a:avLst/>
              </a:prstGeom>
              <a:solidFill>
                <a:srgbClr val="FFCC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GB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5pPr>
                <a:lvl6pPr marL="22860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6pPr>
                <a:lvl7pPr marL="27432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7pPr>
                <a:lvl8pPr marL="32004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8pPr>
                <a:lvl9pPr marL="36576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9pPr>
              </a:lstStyle>
              <a:p>
                <a:endParaRPr lang="en-US" altLang="en-US"/>
              </a:p>
            </p:txBody>
          </p:sp>
          <p:sp>
            <p:nvSpPr>
              <p:cNvPr id="292" name="Rectangle 291">
                <a:extLst>
                  <a:ext uri="{FF2B5EF4-FFF2-40B4-BE49-F238E27FC236}">
                    <a16:creationId xmlns:a16="http://schemas.microsoft.com/office/drawing/2014/main" id="{F3FF61D6-C8EA-4405-A221-FC39637D836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61" y="708"/>
                <a:ext cx="155" cy="1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defPPr>
                  <a:defRPr lang="en-GB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5pPr>
                <a:lvl6pPr marL="22860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6pPr>
                <a:lvl7pPr marL="27432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7pPr>
                <a:lvl8pPr marL="32004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8pPr>
                <a:lvl9pPr marL="36576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9pPr>
              </a:lstStyle>
              <a:p>
                <a:r>
                  <a:rPr lang="en-US" altLang="en-US" sz="1100" b="1">
                    <a:solidFill>
                      <a:srgbClr val="000000"/>
                    </a:solidFill>
                    <a:latin typeface="Arial" panose="020B0604020202020204" pitchFamily="34" charset="0"/>
                  </a:rPr>
                  <a:t>R1</a:t>
                </a:r>
                <a:endParaRPr lang="en-US" altLang="en-US"/>
              </a:p>
            </p:txBody>
          </p:sp>
          <p:sp>
            <p:nvSpPr>
              <p:cNvPr id="293" name="Rectangle 292">
                <a:extLst>
                  <a:ext uri="{FF2B5EF4-FFF2-40B4-BE49-F238E27FC236}">
                    <a16:creationId xmlns:a16="http://schemas.microsoft.com/office/drawing/2014/main" id="{FE310114-E41C-443A-9653-E77E3BB1014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305" y="708"/>
                <a:ext cx="155" cy="1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defPPr>
                  <a:defRPr lang="en-GB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5pPr>
                <a:lvl6pPr marL="22860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6pPr>
                <a:lvl7pPr marL="27432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7pPr>
                <a:lvl8pPr marL="32004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8pPr>
                <a:lvl9pPr marL="36576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9pPr>
              </a:lstStyle>
              <a:p>
                <a:r>
                  <a:rPr lang="en-US" altLang="en-US" sz="1100" b="1">
                    <a:solidFill>
                      <a:srgbClr val="000000"/>
                    </a:solidFill>
                    <a:latin typeface="Arial" panose="020B0604020202020204" pitchFamily="34" charset="0"/>
                  </a:rPr>
                  <a:t>R2</a:t>
                </a:r>
                <a:endParaRPr lang="en-US" altLang="en-US"/>
              </a:p>
            </p:txBody>
          </p:sp>
          <p:sp>
            <p:nvSpPr>
              <p:cNvPr id="294" name="Rectangle 293">
                <a:extLst>
                  <a:ext uri="{FF2B5EF4-FFF2-40B4-BE49-F238E27FC236}">
                    <a16:creationId xmlns:a16="http://schemas.microsoft.com/office/drawing/2014/main" id="{24EF1B4E-39B8-4580-B745-E4B1054ED49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690" y="708"/>
                <a:ext cx="155" cy="1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defPPr>
                  <a:defRPr lang="en-GB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5pPr>
                <a:lvl6pPr marL="22860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6pPr>
                <a:lvl7pPr marL="27432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7pPr>
                <a:lvl8pPr marL="32004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8pPr>
                <a:lvl9pPr marL="36576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9pPr>
              </a:lstStyle>
              <a:p>
                <a:r>
                  <a:rPr lang="en-US" altLang="en-US" sz="1100" b="1">
                    <a:solidFill>
                      <a:srgbClr val="000000"/>
                    </a:solidFill>
                    <a:latin typeface="Arial" panose="020B0604020202020204" pitchFamily="34" charset="0"/>
                  </a:rPr>
                  <a:t>R3</a:t>
                </a:r>
                <a:endParaRPr lang="en-US" altLang="en-US"/>
              </a:p>
            </p:txBody>
          </p:sp>
          <p:sp>
            <p:nvSpPr>
              <p:cNvPr id="295" name="Rectangle 294">
                <a:extLst>
                  <a:ext uri="{FF2B5EF4-FFF2-40B4-BE49-F238E27FC236}">
                    <a16:creationId xmlns:a16="http://schemas.microsoft.com/office/drawing/2014/main" id="{465E8BEC-7301-4248-90AD-7C74BFDB2B3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973" y="708"/>
                <a:ext cx="267" cy="1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defPPr>
                  <a:defRPr lang="en-GB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5pPr>
                <a:lvl6pPr marL="22860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6pPr>
                <a:lvl7pPr marL="27432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7pPr>
                <a:lvl8pPr marL="32004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8pPr>
                <a:lvl9pPr marL="36576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9pPr>
              </a:lstStyle>
              <a:p>
                <a:r>
                  <a:rPr lang="en-US" altLang="en-US" sz="1100" b="1">
                    <a:solidFill>
                      <a:srgbClr val="000000"/>
                    </a:solidFill>
                    <a:latin typeface="Arial" panose="020B0604020202020204" pitchFamily="34" charset="0"/>
                  </a:rPr>
                  <a:t>R4RF</a:t>
                </a:r>
                <a:endParaRPr lang="en-US" altLang="en-US"/>
              </a:p>
            </p:txBody>
          </p:sp>
          <p:sp>
            <p:nvSpPr>
              <p:cNvPr id="296" name="Rectangle 295">
                <a:extLst>
                  <a:ext uri="{FF2B5EF4-FFF2-40B4-BE49-F238E27FC236}">
                    <a16:creationId xmlns:a16="http://schemas.microsoft.com/office/drawing/2014/main" id="{6C56FBC5-004E-41D0-8623-E10782AA274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10" y="708"/>
                <a:ext cx="278" cy="1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defPPr>
                  <a:defRPr lang="en-GB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5pPr>
                <a:lvl6pPr marL="22860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6pPr>
                <a:lvl7pPr marL="27432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7pPr>
                <a:lvl8pPr marL="32004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8pPr>
                <a:lvl9pPr marL="36576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9pPr>
              </a:lstStyle>
              <a:p>
                <a:r>
                  <a:rPr lang="en-US" altLang="en-US" sz="1100" b="1">
                    <a:solidFill>
                      <a:srgbClr val="000000"/>
                    </a:solidFill>
                    <a:latin typeface="Arial" panose="020B0604020202020204" pitchFamily="34" charset="0"/>
                  </a:rPr>
                  <a:t>R4RD</a:t>
                </a:r>
                <a:endParaRPr lang="en-US" altLang="en-US"/>
              </a:p>
            </p:txBody>
          </p:sp>
          <p:sp>
            <p:nvSpPr>
              <p:cNvPr id="297" name="Rectangle 296">
                <a:extLst>
                  <a:ext uri="{FF2B5EF4-FFF2-40B4-BE49-F238E27FC236}">
                    <a16:creationId xmlns:a16="http://schemas.microsoft.com/office/drawing/2014/main" id="{50A4AF1F-AEB9-49CC-8E1B-0262A423745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807" y="708"/>
                <a:ext cx="155" cy="1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defPPr>
                  <a:defRPr lang="en-GB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5pPr>
                <a:lvl6pPr marL="22860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6pPr>
                <a:lvl7pPr marL="27432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7pPr>
                <a:lvl8pPr marL="32004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8pPr>
                <a:lvl9pPr marL="36576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9pPr>
              </a:lstStyle>
              <a:p>
                <a:r>
                  <a:rPr lang="en-US" altLang="en-US" sz="1100" b="1">
                    <a:solidFill>
                      <a:srgbClr val="000000"/>
                    </a:solidFill>
                    <a:latin typeface="Arial" panose="020B0604020202020204" pitchFamily="34" charset="0"/>
                  </a:rPr>
                  <a:t>R1</a:t>
                </a:r>
                <a:endParaRPr lang="en-US" altLang="en-US"/>
              </a:p>
            </p:txBody>
          </p:sp>
          <p:sp>
            <p:nvSpPr>
              <p:cNvPr id="298" name="Rectangle 297">
                <a:extLst>
                  <a:ext uri="{FF2B5EF4-FFF2-40B4-BE49-F238E27FC236}">
                    <a16:creationId xmlns:a16="http://schemas.microsoft.com/office/drawing/2014/main" id="{08994824-98EB-4E00-A860-876AE1D6548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40" y="708"/>
                <a:ext cx="155" cy="1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defPPr>
                  <a:defRPr lang="en-GB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5pPr>
                <a:lvl6pPr marL="22860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6pPr>
                <a:lvl7pPr marL="27432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7pPr>
                <a:lvl8pPr marL="32004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8pPr>
                <a:lvl9pPr marL="36576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9pPr>
              </a:lstStyle>
              <a:p>
                <a:r>
                  <a:rPr lang="en-US" altLang="en-US" sz="1100" b="1">
                    <a:solidFill>
                      <a:srgbClr val="000000"/>
                    </a:solidFill>
                    <a:latin typeface="Arial" panose="020B0604020202020204" pitchFamily="34" charset="0"/>
                  </a:rPr>
                  <a:t>R2</a:t>
                </a:r>
                <a:endParaRPr lang="en-US" altLang="en-US"/>
              </a:p>
            </p:txBody>
          </p:sp>
          <p:sp>
            <p:nvSpPr>
              <p:cNvPr id="299" name="Rectangle 298">
                <a:extLst>
                  <a:ext uri="{FF2B5EF4-FFF2-40B4-BE49-F238E27FC236}">
                    <a16:creationId xmlns:a16="http://schemas.microsoft.com/office/drawing/2014/main" id="{1162DE76-4F61-460D-9385-6BABC928C0C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83" y="708"/>
                <a:ext cx="155" cy="1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defPPr>
                  <a:defRPr lang="en-GB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5pPr>
                <a:lvl6pPr marL="22860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6pPr>
                <a:lvl7pPr marL="27432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7pPr>
                <a:lvl8pPr marL="32004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8pPr>
                <a:lvl9pPr marL="36576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9pPr>
              </a:lstStyle>
              <a:p>
                <a:r>
                  <a:rPr lang="en-US" altLang="en-US" sz="1100" b="1">
                    <a:solidFill>
                      <a:srgbClr val="000000"/>
                    </a:solidFill>
                    <a:latin typeface="Arial" panose="020B0604020202020204" pitchFamily="34" charset="0"/>
                  </a:rPr>
                  <a:t>R3</a:t>
                </a:r>
                <a:endParaRPr lang="en-US" altLang="en-US"/>
              </a:p>
            </p:txBody>
          </p:sp>
          <p:sp>
            <p:nvSpPr>
              <p:cNvPr id="300" name="Rectangle 299">
                <a:extLst>
                  <a:ext uri="{FF2B5EF4-FFF2-40B4-BE49-F238E27FC236}">
                    <a16:creationId xmlns:a16="http://schemas.microsoft.com/office/drawing/2014/main" id="{736AD01B-05A0-4903-94C4-F87161E55D7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66" y="708"/>
                <a:ext cx="267" cy="1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defPPr>
                  <a:defRPr lang="en-GB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5pPr>
                <a:lvl6pPr marL="22860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6pPr>
                <a:lvl7pPr marL="27432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7pPr>
                <a:lvl8pPr marL="32004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8pPr>
                <a:lvl9pPr marL="36576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9pPr>
              </a:lstStyle>
              <a:p>
                <a:r>
                  <a:rPr lang="en-US" altLang="en-US" sz="1100" b="1">
                    <a:solidFill>
                      <a:srgbClr val="000000"/>
                    </a:solidFill>
                    <a:latin typeface="Arial" panose="020B0604020202020204" pitchFamily="34" charset="0"/>
                  </a:rPr>
                  <a:t>R4RF</a:t>
                </a:r>
                <a:endParaRPr lang="en-US" altLang="en-US"/>
              </a:p>
            </p:txBody>
          </p:sp>
          <p:sp>
            <p:nvSpPr>
              <p:cNvPr id="301" name="Rectangle 300">
                <a:extLst>
                  <a:ext uri="{FF2B5EF4-FFF2-40B4-BE49-F238E27FC236}">
                    <a16:creationId xmlns:a16="http://schemas.microsoft.com/office/drawing/2014/main" id="{D8E1421C-CD55-4A06-9739-8E793F2D0F3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03" y="708"/>
                <a:ext cx="278" cy="1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defPPr>
                  <a:defRPr lang="en-GB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5pPr>
                <a:lvl6pPr marL="22860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6pPr>
                <a:lvl7pPr marL="27432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7pPr>
                <a:lvl8pPr marL="32004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8pPr>
                <a:lvl9pPr marL="36576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9pPr>
              </a:lstStyle>
              <a:p>
                <a:r>
                  <a:rPr lang="en-US" altLang="en-US" sz="1100" b="1">
                    <a:solidFill>
                      <a:srgbClr val="000000"/>
                    </a:solidFill>
                    <a:latin typeface="Arial" panose="020B0604020202020204" pitchFamily="34" charset="0"/>
                  </a:rPr>
                  <a:t>R4RD</a:t>
                </a:r>
                <a:endParaRPr lang="en-US" altLang="en-US"/>
              </a:p>
            </p:txBody>
          </p:sp>
          <p:sp>
            <p:nvSpPr>
              <p:cNvPr id="302" name="Rectangle 301">
                <a:extLst>
                  <a:ext uri="{FF2B5EF4-FFF2-40B4-BE49-F238E27FC236}">
                    <a16:creationId xmlns:a16="http://schemas.microsoft.com/office/drawing/2014/main" id="{45D2DA1B-641A-4318-8BCD-829D0D7FD1E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07" y="863"/>
                <a:ext cx="262" cy="1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defPPr>
                  <a:defRPr lang="en-GB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5pPr>
                <a:lvl6pPr marL="22860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6pPr>
                <a:lvl7pPr marL="27432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7pPr>
                <a:lvl8pPr marL="32004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8pPr>
                <a:lvl9pPr marL="36576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9pPr>
              </a:lstStyle>
              <a:p>
                <a:r>
                  <a:rPr lang="en-US" altLang="en-US" sz="1100" b="1">
                    <a:solidFill>
                      <a:srgbClr val="000000"/>
                    </a:solidFill>
                    <a:latin typeface="Arial" panose="020B0604020202020204" pitchFamily="34" charset="0"/>
                  </a:rPr>
                  <a:t>92bis</a:t>
                </a:r>
                <a:endParaRPr lang="en-US" altLang="en-US"/>
              </a:p>
            </p:txBody>
          </p:sp>
          <p:sp>
            <p:nvSpPr>
              <p:cNvPr id="303" name="Rectangle 302">
                <a:extLst>
                  <a:ext uri="{FF2B5EF4-FFF2-40B4-BE49-F238E27FC236}">
                    <a16:creationId xmlns:a16="http://schemas.microsoft.com/office/drawing/2014/main" id="{CC31B787-B928-4C37-9814-35CCC33ADF6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24" y="863"/>
                <a:ext cx="310" cy="1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defPPr>
                  <a:defRPr lang="en-GB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5pPr>
                <a:lvl6pPr marL="22860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6pPr>
                <a:lvl7pPr marL="27432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7pPr>
                <a:lvl8pPr marL="32004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8pPr>
                <a:lvl9pPr marL="36576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9pPr>
              </a:lstStyle>
              <a:p>
                <a:r>
                  <a:rPr lang="en-US" altLang="en-US" sz="1100" b="1">
                    <a:solidFill>
                      <a:srgbClr val="000000"/>
                    </a:solidFill>
                    <a:latin typeface="Arial" panose="020B0604020202020204" pitchFamily="34" charset="0"/>
                  </a:rPr>
                  <a:t>101bis</a:t>
                </a:r>
                <a:endParaRPr lang="en-US" altLang="en-US"/>
              </a:p>
            </p:txBody>
          </p:sp>
          <p:sp>
            <p:nvSpPr>
              <p:cNvPr id="304" name="Rectangle 303">
                <a:extLst>
                  <a:ext uri="{FF2B5EF4-FFF2-40B4-BE49-F238E27FC236}">
                    <a16:creationId xmlns:a16="http://schemas.microsoft.com/office/drawing/2014/main" id="{25ACABE7-AD3E-44D5-BEB8-CA9745D1034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636" y="863"/>
                <a:ext cx="262" cy="1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defPPr>
                  <a:defRPr lang="en-GB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5pPr>
                <a:lvl6pPr marL="22860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6pPr>
                <a:lvl7pPr marL="27432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7pPr>
                <a:lvl8pPr marL="32004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8pPr>
                <a:lvl9pPr marL="36576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9pPr>
              </a:lstStyle>
              <a:p>
                <a:r>
                  <a:rPr lang="en-US" altLang="en-US" sz="1100" b="1">
                    <a:solidFill>
                      <a:srgbClr val="000000"/>
                    </a:solidFill>
                    <a:latin typeface="Arial" panose="020B0604020202020204" pitchFamily="34" charset="0"/>
                  </a:rPr>
                  <a:t>99bis</a:t>
                </a:r>
                <a:endParaRPr lang="en-US" altLang="en-US"/>
              </a:p>
            </p:txBody>
          </p:sp>
          <p:sp>
            <p:nvSpPr>
              <p:cNvPr id="305" name="Rectangle 304">
                <a:extLst>
                  <a:ext uri="{FF2B5EF4-FFF2-40B4-BE49-F238E27FC236}">
                    <a16:creationId xmlns:a16="http://schemas.microsoft.com/office/drawing/2014/main" id="{0DAFE5ED-A2BF-4C11-A311-620F9067E66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978" y="863"/>
                <a:ext cx="262" cy="1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defPPr>
                  <a:defRPr lang="en-GB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5pPr>
                <a:lvl6pPr marL="22860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6pPr>
                <a:lvl7pPr marL="27432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7pPr>
                <a:lvl8pPr marL="32004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8pPr>
                <a:lvl9pPr marL="36576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9pPr>
              </a:lstStyle>
              <a:p>
                <a:r>
                  <a:rPr lang="en-US" altLang="en-US" sz="1100" b="1">
                    <a:solidFill>
                      <a:srgbClr val="000000"/>
                    </a:solidFill>
                    <a:latin typeface="Arial" panose="020B0604020202020204" pitchFamily="34" charset="0"/>
                  </a:rPr>
                  <a:t>86bis</a:t>
                </a:r>
                <a:endParaRPr lang="en-US" altLang="en-US"/>
              </a:p>
            </p:txBody>
          </p:sp>
          <p:sp>
            <p:nvSpPr>
              <p:cNvPr id="306" name="Rectangle 305">
                <a:extLst>
                  <a:ext uri="{FF2B5EF4-FFF2-40B4-BE49-F238E27FC236}">
                    <a16:creationId xmlns:a16="http://schemas.microsoft.com/office/drawing/2014/main" id="{76F642D1-42DC-4BE5-81D3-574286F15D2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21" y="863"/>
                <a:ext cx="262" cy="1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defPPr>
                  <a:defRPr lang="en-GB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5pPr>
                <a:lvl6pPr marL="22860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6pPr>
                <a:lvl7pPr marL="27432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7pPr>
                <a:lvl8pPr marL="32004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8pPr>
                <a:lvl9pPr marL="36576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9pPr>
              </a:lstStyle>
              <a:p>
                <a:r>
                  <a:rPr lang="en-US" altLang="en-US" sz="1100" b="1">
                    <a:solidFill>
                      <a:srgbClr val="000000"/>
                    </a:solidFill>
                    <a:latin typeface="Arial" panose="020B0604020202020204" pitchFamily="34" charset="0"/>
                  </a:rPr>
                  <a:t>86bis</a:t>
                </a:r>
                <a:endParaRPr lang="en-US" altLang="en-US"/>
              </a:p>
            </p:txBody>
          </p:sp>
          <p:sp>
            <p:nvSpPr>
              <p:cNvPr id="307" name="Rectangle 306">
                <a:extLst>
                  <a:ext uri="{FF2B5EF4-FFF2-40B4-BE49-F238E27FC236}">
                    <a16:creationId xmlns:a16="http://schemas.microsoft.com/office/drawing/2014/main" id="{9572FCB3-B2A2-4D17-A2B2-D006337442C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813" y="863"/>
                <a:ext cx="139" cy="1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defPPr>
                  <a:defRPr lang="en-GB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5pPr>
                <a:lvl6pPr marL="22860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6pPr>
                <a:lvl7pPr marL="27432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7pPr>
                <a:lvl8pPr marL="32004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8pPr>
                <a:lvl9pPr marL="36576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9pPr>
              </a:lstStyle>
              <a:p>
                <a:r>
                  <a:rPr lang="en-US" altLang="en-US" sz="1100" b="1">
                    <a:solidFill>
                      <a:srgbClr val="000000"/>
                    </a:solidFill>
                    <a:latin typeface="Arial" panose="020B0604020202020204" pitchFamily="34" charset="0"/>
                  </a:rPr>
                  <a:t>93</a:t>
                </a:r>
                <a:endParaRPr lang="en-US" altLang="en-US"/>
              </a:p>
            </p:txBody>
          </p:sp>
          <p:sp>
            <p:nvSpPr>
              <p:cNvPr id="308" name="Rectangle 307">
                <a:extLst>
                  <a:ext uri="{FF2B5EF4-FFF2-40B4-BE49-F238E27FC236}">
                    <a16:creationId xmlns:a16="http://schemas.microsoft.com/office/drawing/2014/main" id="{3A8B8F71-5D11-42A3-8779-628E869010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24" y="863"/>
                <a:ext cx="187" cy="1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defPPr>
                  <a:defRPr lang="en-GB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5pPr>
                <a:lvl6pPr marL="22860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6pPr>
                <a:lvl7pPr marL="27432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7pPr>
                <a:lvl8pPr marL="32004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8pPr>
                <a:lvl9pPr marL="36576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9pPr>
              </a:lstStyle>
              <a:p>
                <a:r>
                  <a:rPr lang="en-US" altLang="en-US" sz="1100" b="1">
                    <a:solidFill>
                      <a:srgbClr val="000000"/>
                    </a:solidFill>
                    <a:latin typeface="Arial" panose="020B0604020202020204" pitchFamily="34" charset="0"/>
                  </a:rPr>
                  <a:t>102</a:t>
                </a:r>
                <a:endParaRPr lang="en-US" altLang="en-US"/>
              </a:p>
            </p:txBody>
          </p:sp>
          <p:sp>
            <p:nvSpPr>
              <p:cNvPr id="309" name="Rectangle 308">
                <a:extLst>
                  <a:ext uri="{FF2B5EF4-FFF2-40B4-BE49-F238E27FC236}">
                    <a16:creationId xmlns:a16="http://schemas.microsoft.com/office/drawing/2014/main" id="{EA20D5E2-B92D-436E-B62D-FFB06799E07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67" y="863"/>
                <a:ext cx="187" cy="1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defPPr>
                  <a:defRPr lang="en-GB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5pPr>
                <a:lvl6pPr marL="22860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6pPr>
                <a:lvl7pPr marL="27432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7pPr>
                <a:lvl8pPr marL="32004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8pPr>
                <a:lvl9pPr marL="36576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9pPr>
              </a:lstStyle>
              <a:p>
                <a:r>
                  <a:rPr lang="en-US" altLang="en-US" sz="1100" b="1">
                    <a:solidFill>
                      <a:srgbClr val="000000"/>
                    </a:solidFill>
                    <a:latin typeface="Arial" panose="020B0604020202020204" pitchFamily="34" charset="0"/>
                  </a:rPr>
                  <a:t>100</a:t>
                </a:r>
                <a:endParaRPr lang="en-US" altLang="en-US"/>
              </a:p>
            </p:txBody>
          </p:sp>
          <p:sp>
            <p:nvSpPr>
              <p:cNvPr id="310" name="Rectangle 309">
                <a:extLst>
                  <a:ext uri="{FF2B5EF4-FFF2-40B4-BE49-F238E27FC236}">
                    <a16:creationId xmlns:a16="http://schemas.microsoft.com/office/drawing/2014/main" id="{853C147E-D5E5-4A53-93DF-35BF4D930BE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30" y="863"/>
                <a:ext cx="139" cy="1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defPPr>
                  <a:defRPr lang="en-GB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5pPr>
                <a:lvl6pPr marL="22860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6pPr>
                <a:lvl7pPr marL="27432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7pPr>
                <a:lvl8pPr marL="32004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8pPr>
                <a:lvl9pPr marL="36576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9pPr>
              </a:lstStyle>
              <a:p>
                <a:r>
                  <a:rPr lang="en-US" altLang="en-US" sz="1100" b="1">
                    <a:solidFill>
                      <a:srgbClr val="000000"/>
                    </a:solidFill>
                    <a:latin typeface="Arial" panose="020B0604020202020204" pitchFamily="34" charset="0"/>
                  </a:rPr>
                  <a:t>87</a:t>
                </a:r>
                <a:endParaRPr lang="en-US" altLang="en-US"/>
              </a:p>
            </p:txBody>
          </p:sp>
          <p:sp>
            <p:nvSpPr>
              <p:cNvPr id="311" name="Rectangle 310">
                <a:extLst>
                  <a:ext uri="{FF2B5EF4-FFF2-40B4-BE49-F238E27FC236}">
                    <a16:creationId xmlns:a16="http://schemas.microsoft.com/office/drawing/2014/main" id="{D45B43A0-8CC3-4C65-9E54-32804BFB7A0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72" y="863"/>
                <a:ext cx="139" cy="1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defPPr>
                  <a:defRPr lang="en-GB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5pPr>
                <a:lvl6pPr marL="22860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6pPr>
                <a:lvl7pPr marL="27432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7pPr>
                <a:lvl8pPr marL="32004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8pPr>
                <a:lvl9pPr marL="36576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9pPr>
              </a:lstStyle>
              <a:p>
                <a:r>
                  <a:rPr lang="en-US" altLang="en-US" sz="1100" b="1">
                    <a:solidFill>
                      <a:srgbClr val="000000"/>
                    </a:solidFill>
                    <a:latin typeface="Arial" panose="020B0604020202020204" pitchFamily="34" charset="0"/>
                  </a:rPr>
                  <a:t>87</a:t>
                </a:r>
                <a:endParaRPr lang="en-US" altLang="en-US"/>
              </a:p>
            </p:txBody>
          </p:sp>
          <p:sp>
            <p:nvSpPr>
              <p:cNvPr id="312" name="Rectangle 311">
                <a:extLst>
                  <a:ext uri="{FF2B5EF4-FFF2-40B4-BE49-F238E27FC236}">
                    <a16:creationId xmlns:a16="http://schemas.microsoft.com/office/drawing/2014/main" id="{CCAE0408-D2FB-4352-8630-8A2A170EC2B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8" y="980"/>
                <a:ext cx="1406" cy="10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defPPr>
                  <a:defRPr lang="en-GB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5pPr>
                <a:lvl6pPr marL="22860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6pPr>
                <a:lvl7pPr marL="27432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7pPr>
                <a:lvl8pPr marL="32004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8pPr>
                <a:lvl9pPr marL="36576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9pPr>
              </a:lstStyle>
              <a:p>
                <a:r>
                  <a:rPr lang="en-US" altLang="en-US" sz="1000" b="1">
                    <a:solidFill>
                      <a:srgbClr val="000000"/>
                    </a:solidFill>
                    <a:latin typeface="Arial" panose="020B0604020202020204" pitchFamily="34" charset="0"/>
                  </a:rPr>
                  <a:t>New Radio (NR) Access Technology</a:t>
                </a:r>
                <a:endParaRPr lang="en-US" altLang="en-US"/>
              </a:p>
            </p:txBody>
          </p:sp>
          <p:sp>
            <p:nvSpPr>
              <p:cNvPr id="313" name="Rectangle 312">
                <a:extLst>
                  <a:ext uri="{FF2B5EF4-FFF2-40B4-BE49-F238E27FC236}">
                    <a16:creationId xmlns:a16="http://schemas.microsoft.com/office/drawing/2014/main" id="{F9CC2C9F-37BC-4247-9391-92FB38C9F19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716" y="980"/>
                <a:ext cx="139" cy="1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defPPr>
                  <a:defRPr lang="en-GB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5pPr>
                <a:lvl6pPr marL="22860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6pPr>
                <a:lvl7pPr marL="27432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7pPr>
                <a:lvl8pPr marL="32004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8pPr>
                <a:lvl9pPr marL="36576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9pPr>
              </a:lstStyle>
              <a:p>
                <a:r>
                  <a:rPr lang="en-US" altLang="en-US" sz="1100" b="1">
                    <a:solidFill>
                      <a:srgbClr val="FF0000"/>
                    </a:solidFill>
                    <a:latin typeface="Arial" panose="020B0604020202020204" pitchFamily="34" charset="0"/>
                  </a:rPr>
                  <a:t>12</a:t>
                </a:r>
                <a:endParaRPr lang="en-US" altLang="en-US"/>
              </a:p>
            </p:txBody>
          </p:sp>
          <p:sp>
            <p:nvSpPr>
              <p:cNvPr id="314" name="Rectangle 313">
                <a:extLst>
                  <a:ext uri="{FF2B5EF4-FFF2-40B4-BE49-F238E27FC236}">
                    <a16:creationId xmlns:a16="http://schemas.microsoft.com/office/drawing/2014/main" id="{039AA5A4-E07D-4F3B-8FE0-97CFFFC68D5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13" y="975"/>
                <a:ext cx="139" cy="12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defPPr>
                  <a:defRPr lang="en-GB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5pPr>
                <a:lvl6pPr marL="22860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6pPr>
                <a:lvl7pPr marL="27432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7pPr>
                <a:lvl8pPr marL="32004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8pPr>
                <a:lvl9pPr marL="36576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9pPr>
              </a:lstStyle>
              <a:p>
                <a:r>
                  <a:rPr lang="en-US" altLang="en-US" sz="1100" b="1">
                    <a:solidFill>
                      <a:srgbClr val="FF0000"/>
                    </a:solidFill>
                    <a:latin typeface="Symbol" panose="05050102010706020507" pitchFamily="18" charset="2"/>
                  </a:rPr>
                  <a:t>®</a:t>
                </a:r>
                <a:endParaRPr lang="en-US" altLang="en-US"/>
              </a:p>
            </p:txBody>
          </p:sp>
          <p:sp>
            <p:nvSpPr>
              <p:cNvPr id="315" name="Rectangle 314">
                <a:extLst>
                  <a:ext uri="{FF2B5EF4-FFF2-40B4-BE49-F238E27FC236}">
                    <a16:creationId xmlns:a16="http://schemas.microsoft.com/office/drawing/2014/main" id="{F072AEEE-A59E-4E2F-B3A2-B9B40CDAF75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904" y="980"/>
                <a:ext cx="283" cy="1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defPPr>
                  <a:defRPr lang="en-GB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5pPr>
                <a:lvl6pPr marL="22860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6pPr>
                <a:lvl7pPr marL="27432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7pPr>
                <a:lvl8pPr marL="32004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8pPr>
                <a:lvl9pPr marL="36576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9pPr>
              </a:lstStyle>
              <a:p>
                <a:r>
                  <a:rPr lang="en-US" altLang="en-US" sz="1100" b="1">
                    <a:solidFill>
                      <a:srgbClr val="FF0000"/>
                    </a:solidFill>
                    <a:latin typeface="Arial" panose="020B0604020202020204" pitchFamily="34" charset="0"/>
                  </a:rPr>
                  <a:t>18.25 </a:t>
                </a:r>
                <a:endParaRPr lang="en-US" altLang="en-US"/>
              </a:p>
            </p:txBody>
          </p:sp>
          <p:sp>
            <p:nvSpPr>
              <p:cNvPr id="316" name="Rectangle 315">
                <a:extLst>
                  <a:ext uri="{FF2B5EF4-FFF2-40B4-BE49-F238E27FC236}">
                    <a16:creationId xmlns:a16="http://schemas.microsoft.com/office/drawing/2014/main" id="{2EB615CF-4DA1-4946-8564-1F94A316BFC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733" y="1109"/>
                <a:ext cx="433" cy="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defPPr>
                  <a:defRPr lang="en-GB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5pPr>
                <a:lvl6pPr marL="22860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6pPr>
                <a:lvl7pPr marL="27432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7pPr>
                <a:lvl8pPr marL="32004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8pPr>
                <a:lvl9pPr marL="36576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9pPr>
              </a:lstStyle>
              <a:p>
                <a:r>
                  <a:rPr lang="en-US" altLang="en-US" sz="800" b="1">
                    <a:solidFill>
                      <a:srgbClr val="FF0000"/>
                    </a:solidFill>
                    <a:latin typeface="Arial" panose="020B0604020202020204" pitchFamily="34" charset="0"/>
                  </a:rPr>
                  <a:t>(w/o URLLC) </a:t>
                </a:r>
                <a:endParaRPr lang="en-US" altLang="en-US"/>
              </a:p>
            </p:txBody>
          </p:sp>
          <p:sp>
            <p:nvSpPr>
              <p:cNvPr id="317" name="Rectangle 316">
                <a:extLst>
                  <a:ext uri="{FF2B5EF4-FFF2-40B4-BE49-F238E27FC236}">
                    <a16:creationId xmlns:a16="http://schemas.microsoft.com/office/drawing/2014/main" id="{92FDCC00-3D9B-47E7-9BFD-D772CC0A59F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727" y="1205"/>
                <a:ext cx="187" cy="1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defPPr>
                  <a:defRPr lang="en-GB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5pPr>
                <a:lvl6pPr marL="22860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6pPr>
                <a:lvl7pPr marL="27432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7pPr>
                <a:lvl8pPr marL="32004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8pPr>
                <a:lvl9pPr marL="36576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9pPr>
              </a:lstStyle>
              <a:p>
                <a:r>
                  <a:rPr lang="en-US" altLang="en-US" sz="1100" b="1">
                    <a:solidFill>
                      <a:srgbClr val="FF0000"/>
                    </a:solidFill>
                    <a:latin typeface="Arial" panose="020B0604020202020204" pitchFamily="34" charset="0"/>
                  </a:rPr>
                  <a:t>+ 3 </a:t>
                </a:r>
                <a:endParaRPr lang="en-US" altLang="en-US"/>
              </a:p>
            </p:txBody>
          </p:sp>
          <p:sp>
            <p:nvSpPr>
              <p:cNvPr id="318" name="Rectangle 317">
                <a:extLst>
                  <a:ext uri="{FF2B5EF4-FFF2-40B4-BE49-F238E27FC236}">
                    <a16:creationId xmlns:a16="http://schemas.microsoft.com/office/drawing/2014/main" id="{BD1586C9-C9FF-4277-A11F-10B95CA723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66" y="1221"/>
                <a:ext cx="289" cy="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defPPr>
                  <a:defRPr lang="en-GB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5pPr>
                <a:lvl6pPr marL="22860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6pPr>
                <a:lvl7pPr marL="27432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7pPr>
                <a:lvl8pPr marL="32004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8pPr>
                <a:lvl9pPr marL="36576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9pPr>
              </a:lstStyle>
              <a:p>
                <a:r>
                  <a:rPr lang="en-US" altLang="en-US" sz="800" b="1">
                    <a:solidFill>
                      <a:srgbClr val="FF0000"/>
                    </a:solidFill>
                    <a:latin typeface="Arial" panose="020B0604020202020204" pitchFamily="34" charset="0"/>
                  </a:rPr>
                  <a:t>(URLLC)</a:t>
                </a:r>
                <a:endParaRPr lang="en-US" altLang="en-US"/>
              </a:p>
            </p:txBody>
          </p:sp>
          <p:sp>
            <p:nvSpPr>
              <p:cNvPr id="319" name="Rectangle 318">
                <a:extLst>
                  <a:ext uri="{FF2B5EF4-FFF2-40B4-BE49-F238E27FC236}">
                    <a16:creationId xmlns:a16="http://schemas.microsoft.com/office/drawing/2014/main" id="{2848913E-C152-406A-803D-1FCE672BFB6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968" y="980"/>
                <a:ext cx="91" cy="1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defPPr>
                  <a:defRPr lang="en-GB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5pPr>
                <a:lvl6pPr marL="22860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6pPr>
                <a:lvl7pPr marL="27432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7pPr>
                <a:lvl8pPr marL="32004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8pPr>
                <a:lvl9pPr marL="36576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9pPr>
              </a:lstStyle>
              <a:p>
                <a:r>
                  <a:rPr lang="en-US" altLang="en-US" sz="1100" b="1">
                    <a:solidFill>
                      <a:srgbClr val="FF0000"/>
                    </a:solidFill>
                    <a:latin typeface="Arial" panose="020B0604020202020204" pitchFamily="34" charset="0"/>
                  </a:rPr>
                  <a:t>0</a:t>
                </a:r>
                <a:endParaRPr lang="en-US" altLang="en-US"/>
              </a:p>
            </p:txBody>
          </p:sp>
          <p:sp>
            <p:nvSpPr>
              <p:cNvPr id="320" name="Rectangle 319">
                <a:extLst>
                  <a:ext uri="{FF2B5EF4-FFF2-40B4-BE49-F238E27FC236}">
                    <a16:creationId xmlns:a16="http://schemas.microsoft.com/office/drawing/2014/main" id="{07075B11-8F80-42BC-A07C-B27F8D0F896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016" y="975"/>
                <a:ext cx="139" cy="12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defPPr>
                  <a:defRPr lang="en-GB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5pPr>
                <a:lvl6pPr marL="22860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6pPr>
                <a:lvl7pPr marL="27432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7pPr>
                <a:lvl8pPr marL="32004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8pPr>
                <a:lvl9pPr marL="36576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9pPr>
              </a:lstStyle>
              <a:p>
                <a:r>
                  <a:rPr lang="en-US" altLang="en-US" sz="1100" b="1">
                    <a:solidFill>
                      <a:srgbClr val="FF0000"/>
                    </a:solidFill>
                    <a:latin typeface="Symbol" panose="05050102010706020507" pitchFamily="18" charset="2"/>
                  </a:rPr>
                  <a:t>®</a:t>
                </a:r>
                <a:endParaRPr lang="en-US" altLang="en-US"/>
              </a:p>
            </p:txBody>
          </p:sp>
          <p:sp>
            <p:nvSpPr>
              <p:cNvPr id="321" name="Rectangle 320">
                <a:extLst>
                  <a:ext uri="{FF2B5EF4-FFF2-40B4-BE49-F238E27FC236}">
                    <a16:creationId xmlns:a16="http://schemas.microsoft.com/office/drawing/2014/main" id="{F6AFD560-3E97-45B1-8D72-5353A7D4E4C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107" y="980"/>
                <a:ext cx="139" cy="1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defPPr>
                  <a:defRPr lang="en-GB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5pPr>
                <a:lvl6pPr marL="22860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6pPr>
                <a:lvl7pPr marL="27432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7pPr>
                <a:lvl8pPr marL="32004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8pPr>
                <a:lvl9pPr marL="36576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9pPr>
              </a:lstStyle>
              <a:p>
                <a:r>
                  <a:rPr lang="en-US" altLang="en-US" sz="1100" b="1">
                    <a:solidFill>
                      <a:srgbClr val="FF0000"/>
                    </a:solidFill>
                    <a:latin typeface="Arial" panose="020B0604020202020204" pitchFamily="34" charset="0"/>
                  </a:rPr>
                  <a:t>18</a:t>
                </a:r>
                <a:endParaRPr lang="en-US" altLang="en-US"/>
              </a:p>
            </p:txBody>
          </p:sp>
          <p:sp>
            <p:nvSpPr>
              <p:cNvPr id="322" name="Rectangle 321">
                <a:extLst>
                  <a:ext uri="{FF2B5EF4-FFF2-40B4-BE49-F238E27FC236}">
                    <a16:creationId xmlns:a16="http://schemas.microsoft.com/office/drawing/2014/main" id="{964CDA2C-3608-4E3C-A23B-AFB3B89F865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37" y="980"/>
                <a:ext cx="91" cy="1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defPPr>
                  <a:defRPr lang="en-GB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5pPr>
                <a:lvl6pPr marL="22860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6pPr>
                <a:lvl7pPr marL="27432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7pPr>
                <a:lvl8pPr marL="32004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8pPr>
                <a:lvl9pPr marL="36576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9pPr>
              </a:lstStyle>
              <a:p>
                <a:r>
                  <a:rPr lang="en-US" altLang="en-US" sz="1100" b="1">
                    <a:solidFill>
                      <a:srgbClr val="FF0000"/>
                    </a:solidFill>
                    <a:latin typeface="Arial" panose="020B0604020202020204" pitchFamily="34" charset="0"/>
                  </a:rPr>
                  <a:t>4</a:t>
                </a:r>
                <a:endParaRPr lang="en-US" altLang="en-US"/>
              </a:p>
            </p:txBody>
          </p:sp>
          <p:sp>
            <p:nvSpPr>
              <p:cNvPr id="323" name="Rectangle 322">
                <a:extLst>
                  <a:ext uri="{FF2B5EF4-FFF2-40B4-BE49-F238E27FC236}">
                    <a16:creationId xmlns:a16="http://schemas.microsoft.com/office/drawing/2014/main" id="{A2406713-5133-440E-AE59-2D984910012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85" y="975"/>
                <a:ext cx="139" cy="12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defPPr>
                  <a:defRPr lang="en-GB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5pPr>
                <a:lvl6pPr marL="22860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6pPr>
                <a:lvl7pPr marL="27432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7pPr>
                <a:lvl8pPr marL="32004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8pPr>
                <a:lvl9pPr marL="36576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9pPr>
              </a:lstStyle>
              <a:p>
                <a:r>
                  <a:rPr lang="en-US" altLang="en-US" sz="1100" b="1">
                    <a:solidFill>
                      <a:srgbClr val="FF0000"/>
                    </a:solidFill>
                    <a:latin typeface="Symbol" panose="05050102010706020507" pitchFamily="18" charset="2"/>
                  </a:rPr>
                  <a:t>®</a:t>
                </a:r>
                <a:endParaRPr lang="en-US" altLang="en-US"/>
              </a:p>
            </p:txBody>
          </p:sp>
          <p:sp>
            <p:nvSpPr>
              <p:cNvPr id="324" name="Rectangle 323">
                <a:extLst>
                  <a:ext uri="{FF2B5EF4-FFF2-40B4-BE49-F238E27FC236}">
                    <a16:creationId xmlns:a16="http://schemas.microsoft.com/office/drawing/2014/main" id="{DA097540-32EF-48E9-957C-7C51EAE7DB0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476" y="980"/>
                <a:ext cx="91" cy="1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defPPr>
                  <a:defRPr lang="en-GB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5pPr>
                <a:lvl6pPr marL="22860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6pPr>
                <a:lvl7pPr marL="27432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7pPr>
                <a:lvl8pPr marL="32004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8pPr>
                <a:lvl9pPr marL="36576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9pPr>
              </a:lstStyle>
              <a:p>
                <a:r>
                  <a:rPr lang="en-US" altLang="en-US" sz="1100" b="1">
                    <a:solidFill>
                      <a:srgbClr val="FF0000"/>
                    </a:solidFill>
                    <a:latin typeface="Arial" panose="020B0604020202020204" pitchFamily="34" charset="0"/>
                  </a:rPr>
                  <a:t>7</a:t>
                </a:r>
                <a:endParaRPr lang="en-US" altLang="en-US"/>
              </a:p>
            </p:txBody>
          </p:sp>
          <p:sp>
            <p:nvSpPr>
              <p:cNvPr id="325" name="Rectangle 324">
                <a:extLst>
                  <a:ext uri="{FF2B5EF4-FFF2-40B4-BE49-F238E27FC236}">
                    <a16:creationId xmlns:a16="http://schemas.microsoft.com/office/drawing/2014/main" id="{2ADAA903-A644-4B95-B7F4-5445D35D1CE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641" y="980"/>
                <a:ext cx="160" cy="1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defPPr>
                  <a:defRPr lang="en-GB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5pPr>
                <a:lvl6pPr marL="22860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6pPr>
                <a:lvl7pPr marL="27432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7pPr>
                <a:lvl8pPr marL="32004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8pPr>
                <a:lvl9pPr marL="36576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9pPr>
              </a:lstStyle>
              <a:p>
                <a:r>
                  <a:rPr lang="en-US" altLang="en-US" sz="1100" b="1">
                    <a:solidFill>
                      <a:srgbClr val="FF0000"/>
                    </a:solidFill>
                    <a:latin typeface="Arial" panose="020B0604020202020204" pitchFamily="34" charset="0"/>
                  </a:rPr>
                  <a:t>12 </a:t>
                </a:r>
                <a:endParaRPr lang="en-US" altLang="en-US"/>
              </a:p>
            </p:txBody>
          </p:sp>
          <p:sp>
            <p:nvSpPr>
              <p:cNvPr id="326" name="Rectangle 325">
                <a:extLst>
                  <a:ext uri="{FF2B5EF4-FFF2-40B4-BE49-F238E27FC236}">
                    <a16:creationId xmlns:a16="http://schemas.microsoft.com/office/drawing/2014/main" id="{269046E4-8DFD-4020-A8E4-28A2D3D265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759" y="975"/>
                <a:ext cx="139" cy="12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defPPr>
                  <a:defRPr lang="en-GB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5pPr>
                <a:lvl6pPr marL="22860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6pPr>
                <a:lvl7pPr marL="27432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7pPr>
                <a:lvl8pPr marL="32004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8pPr>
                <a:lvl9pPr marL="36576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9pPr>
              </a:lstStyle>
              <a:p>
                <a:r>
                  <a:rPr lang="en-US" altLang="en-US" sz="1100" b="1">
                    <a:solidFill>
                      <a:srgbClr val="FF0000"/>
                    </a:solidFill>
                    <a:latin typeface="Symbol" panose="05050102010706020507" pitchFamily="18" charset="2"/>
                  </a:rPr>
                  <a:t>®</a:t>
                </a:r>
                <a:endParaRPr lang="en-US" altLang="en-US"/>
              </a:p>
            </p:txBody>
          </p:sp>
          <p:sp>
            <p:nvSpPr>
              <p:cNvPr id="327" name="Rectangle 326">
                <a:extLst>
                  <a:ext uri="{FF2B5EF4-FFF2-40B4-BE49-F238E27FC236}">
                    <a16:creationId xmlns:a16="http://schemas.microsoft.com/office/drawing/2014/main" id="{7707FE7E-BABB-4DC5-A18D-80D63AAA533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850" y="980"/>
                <a:ext cx="305" cy="1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defPPr>
                  <a:defRPr lang="en-GB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5pPr>
                <a:lvl6pPr marL="22860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6pPr>
                <a:lvl7pPr marL="27432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7pPr>
                <a:lvl8pPr marL="32004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8pPr>
                <a:lvl9pPr marL="36576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9pPr>
              </a:lstStyle>
              <a:p>
                <a:r>
                  <a:rPr lang="en-US" altLang="en-US" sz="1100" b="1">
                    <a:solidFill>
                      <a:srgbClr val="FF0000"/>
                    </a:solidFill>
                    <a:latin typeface="Arial" panose="020B0604020202020204" pitchFamily="34" charset="0"/>
                  </a:rPr>
                  <a:t> 16.25 </a:t>
                </a:r>
                <a:endParaRPr lang="en-US" altLang="en-US"/>
              </a:p>
            </p:txBody>
          </p:sp>
          <p:sp>
            <p:nvSpPr>
              <p:cNvPr id="328" name="Rectangle 327">
                <a:extLst>
                  <a:ext uri="{FF2B5EF4-FFF2-40B4-BE49-F238E27FC236}">
                    <a16:creationId xmlns:a16="http://schemas.microsoft.com/office/drawing/2014/main" id="{0372EF02-C6F4-4C28-947F-D44AA938D48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647" y="1109"/>
                <a:ext cx="433" cy="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defPPr>
                  <a:defRPr lang="en-GB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5pPr>
                <a:lvl6pPr marL="22860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6pPr>
                <a:lvl7pPr marL="27432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7pPr>
                <a:lvl8pPr marL="32004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8pPr>
                <a:lvl9pPr marL="36576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9pPr>
              </a:lstStyle>
              <a:p>
                <a:r>
                  <a:rPr lang="en-US" altLang="en-US" sz="800" b="1">
                    <a:solidFill>
                      <a:srgbClr val="FF0000"/>
                    </a:solidFill>
                    <a:latin typeface="Arial" panose="020B0604020202020204" pitchFamily="34" charset="0"/>
                  </a:rPr>
                  <a:t>(w/o URLLC) </a:t>
                </a:r>
                <a:endParaRPr lang="en-US" altLang="en-US"/>
              </a:p>
            </p:txBody>
          </p:sp>
          <p:sp>
            <p:nvSpPr>
              <p:cNvPr id="329" name="Rectangle 328">
                <a:extLst>
                  <a:ext uri="{FF2B5EF4-FFF2-40B4-BE49-F238E27FC236}">
                    <a16:creationId xmlns:a16="http://schemas.microsoft.com/office/drawing/2014/main" id="{02EBD363-DC17-4ED5-A31D-CE0CC79D3DF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2" y="1093"/>
                <a:ext cx="118" cy="1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defPPr>
                  <a:defRPr lang="en-GB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5pPr>
                <a:lvl6pPr marL="22860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6pPr>
                <a:lvl7pPr marL="27432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7pPr>
                <a:lvl8pPr marL="32004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8pPr>
                <a:lvl9pPr marL="36576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9pPr>
              </a:lstStyle>
              <a:p>
                <a:r>
                  <a:rPr lang="en-US" altLang="en-US" sz="1100" b="1">
                    <a:solidFill>
                      <a:srgbClr val="FF0000"/>
                    </a:solidFill>
                    <a:latin typeface="Arial" panose="020B0604020202020204" pitchFamily="34" charset="0"/>
                  </a:rPr>
                  <a:t>+ </a:t>
                </a:r>
                <a:endParaRPr lang="en-US" altLang="en-US"/>
              </a:p>
            </p:txBody>
          </p:sp>
          <p:sp>
            <p:nvSpPr>
              <p:cNvPr id="330" name="Rectangle 329">
                <a:extLst>
                  <a:ext uri="{FF2B5EF4-FFF2-40B4-BE49-F238E27FC236}">
                    <a16:creationId xmlns:a16="http://schemas.microsoft.com/office/drawing/2014/main" id="{D09C053A-39F8-452E-9B52-DE078DD3543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658" y="1205"/>
                <a:ext cx="160" cy="1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defPPr>
                  <a:defRPr lang="en-GB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5pPr>
                <a:lvl6pPr marL="22860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6pPr>
                <a:lvl7pPr marL="27432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7pPr>
                <a:lvl8pPr marL="32004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8pPr>
                <a:lvl9pPr marL="36576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9pPr>
              </a:lstStyle>
              <a:p>
                <a:r>
                  <a:rPr lang="en-US" altLang="en-US" sz="1100" b="1">
                    <a:solidFill>
                      <a:srgbClr val="FF0000"/>
                    </a:solidFill>
                    <a:latin typeface="Arial" panose="020B0604020202020204" pitchFamily="34" charset="0"/>
                  </a:rPr>
                  <a:t>3.5</a:t>
                </a:r>
                <a:endParaRPr lang="en-US" altLang="en-US"/>
              </a:p>
            </p:txBody>
          </p:sp>
          <p:sp>
            <p:nvSpPr>
              <p:cNvPr id="331" name="Rectangle 330">
                <a:extLst>
                  <a:ext uri="{FF2B5EF4-FFF2-40B4-BE49-F238E27FC236}">
                    <a16:creationId xmlns:a16="http://schemas.microsoft.com/office/drawing/2014/main" id="{9DD090EB-2144-4ADB-99B4-EEFB872EA9F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775" y="1216"/>
                <a:ext cx="337" cy="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defPPr>
                  <a:defRPr lang="en-GB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5pPr>
                <a:lvl6pPr marL="22860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6pPr>
                <a:lvl7pPr marL="27432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7pPr>
                <a:lvl8pPr marL="32004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8pPr>
                <a:lvl9pPr marL="36576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9pPr>
              </a:lstStyle>
              <a:p>
                <a:r>
                  <a:rPr lang="en-US" altLang="en-US" sz="900" b="1">
                    <a:solidFill>
                      <a:srgbClr val="FF0000"/>
                    </a:solidFill>
                    <a:latin typeface="Arial" panose="020B0604020202020204" pitchFamily="34" charset="0"/>
                  </a:rPr>
                  <a:t> (URLLC)</a:t>
                </a:r>
                <a:endParaRPr lang="en-US" altLang="en-US"/>
              </a:p>
            </p:txBody>
          </p:sp>
          <p:sp>
            <p:nvSpPr>
              <p:cNvPr id="332" name="Rectangle 331">
                <a:extLst>
                  <a:ext uri="{FF2B5EF4-FFF2-40B4-BE49-F238E27FC236}">
                    <a16:creationId xmlns:a16="http://schemas.microsoft.com/office/drawing/2014/main" id="{A230C625-F6C3-4856-B743-5D19415B162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71" y="980"/>
                <a:ext cx="267" cy="1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defPPr>
                  <a:defRPr lang="en-GB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5pPr>
                <a:lvl6pPr marL="22860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6pPr>
                <a:lvl7pPr marL="27432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7pPr>
                <a:lvl8pPr marL="32004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8pPr>
                <a:lvl9pPr marL="36576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9pPr>
              </a:lstStyle>
              <a:p>
                <a:r>
                  <a:rPr lang="en-US" altLang="en-US" sz="1100" b="1">
                    <a:solidFill>
                      <a:srgbClr val="FF0000"/>
                    </a:solidFill>
                    <a:latin typeface="Arial" panose="020B0604020202020204" pitchFamily="34" charset="0"/>
                  </a:rPr>
                  <a:t>0-&gt;16</a:t>
                </a:r>
                <a:endParaRPr lang="en-US" altLang="en-US"/>
              </a:p>
            </p:txBody>
          </p:sp>
          <p:sp>
            <p:nvSpPr>
              <p:cNvPr id="333" name="Rectangle 332">
                <a:extLst>
                  <a:ext uri="{FF2B5EF4-FFF2-40B4-BE49-F238E27FC236}">
                    <a16:creationId xmlns:a16="http://schemas.microsoft.com/office/drawing/2014/main" id="{C2979D90-31E8-4E18-83EA-5B1508D685D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35" y="980"/>
                <a:ext cx="219" cy="1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defPPr>
                  <a:defRPr lang="en-GB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5pPr>
                <a:lvl6pPr marL="22860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6pPr>
                <a:lvl7pPr marL="27432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7pPr>
                <a:lvl8pPr marL="32004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8pPr>
                <a:lvl9pPr marL="36576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9pPr>
              </a:lstStyle>
              <a:p>
                <a:r>
                  <a:rPr lang="en-US" altLang="en-US" sz="1100" b="1">
                    <a:solidFill>
                      <a:srgbClr val="FF0000"/>
                    </a:solidFill>
                    <a:latin typeface="Arial" panose="020B0604020202020204" pitchFamily="34" charset="0"/>
                  </a:rPr>
                  <a:t>4-&gt;6</a:t>
                </a:r>
                <a:endParaRPr lang="en-US" altLang="en-US"/>
              </a:p>
            </p:txBody>
          </p:sp>
          <p:sp>
            <p:nvSpPr>
              <p:cNvPr id="334" name="Rectangle 333">
                <a:extLst>
                  <a:ext uri="{FF2B5EF4-FFF2-40B4-BE49-F238E27FC236}">
                    <a16:creationId xmlns:a16="http://schemas.microsoft.com/office/drawing/2014/main" id="{A45089C0-97B9-49A3-884D-21BFECE4798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8" y="1344"/>
                <a:ext cx="1166" cy="10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defPPr>
                  <a:defRPr lang="en-GB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5pPr>
                <a:lvl6pPr marL="22860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6pPr>
                <a:lvl7pPr marL="27432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7pPr>
                <a:lvl8pPr marL="32004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8pPr>
                <a:lvl9pPr marL="36576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9pPr>
              </a:lstStyle>
              <a:p>
                <a:r>
                  <a:rPr lang="en-US" altLang="en-US" sz="1000" b="1">
                    <a:solidFill>
                      <a:srgbClr val="000000"/>
                    </a:solidFill>
                    <a:latin typeface="Arial" panose="020B0604020202020204" pitchFamily="34" charset="0"/>
                  </a:rPr>
                  <a:t>Perf. part: New Radio Access </a:t>
                </a:r>
                <a:endParaRPr lang="en-US" altLang="en-US"/>
              </a:p>
            </p:txBody>
          </p:sp>
          <p:sp>
            <p:nvSpPr>
              <p:cNvPr id="335" name="Rectangle 334">
                <a:extLst>
                  <a:ext uri="{FF2B5EF4-FFF2-40B4-BE49-F238E27FC236}">
                    <a16:creationId xmlns:a16="http://schemas.microsoft.com/office/drawing/2014/main" id="{42310AEE-E64C-4CD9-8198-7F274526803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8" y="1451"/>
                <a:ext cx="481" cy="10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defPPr>
                  <a:defRPr lang="en-GB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5pPr>
                <a:lvl6pPr marL="22860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6pPr>
                <a:lvl7pPr marL="27432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7pPr>
                <a:lvl8pPr marL="32004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8pPr>
                <a:lvl9pPr marL="36576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9pPr>
              </a:lstStyle>
              <a:p>
                <a:r>
                  <a:rPr lang="en-US" altLang="en-US" sz="1000" b="1">
                    <a:solidFill>
                      <a:srgbClr val="000000"/>
                    </a:solidFill>
                    <a:latin typeface="Arial" panose="020B0604020202020204" pitchFamily="34" charset="0"/>
                  </a:rPr>
                  <a:t>Technology</a:t>
                </a:r>
                <a:endParaRPr lang="en-US" altLang="en-US"/>
              </a:p>
            </p:txBody>
          </p:sp>
          <p:sp>
            <p:nvSpPr>
              <p:cNvPr id="336" name="Rectangle 335">
                <a:extLst>
                  <a:ext uri="{FF2B5EF4-FFF2-40B4-BE49-F238E27FC236}">
                    <a16:creationId xmlns:a16="http://schemas.microsoft.com/office/drawing/2014/main" id="{F7995D94-59CE-4F45-902B-14F5486EB7A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994" y="1344"/>
                <a:ext cx="91" cy="1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defPPr>
                  <a:defRPr lang="en-GB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5pPr>
                <a:lvl6pPr marL="22860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6pPr>
                <a:lvl7pPr marL="27432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7pPr>
                <a:lvl8pPr marL="32004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8pPr>
                <a:lvl9pPr marL="36576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9pPr>
              </a:lstStyle>
              <a:p>
                <a:r>
                  <a:rPr lang="en-US" altLang="en-US" sz="1100" b="1">
                    <a:solidFill>
                      <a:srgbClr val="FF0000"/>
                    </a:solidFill>
                    <a:latin typeface="Arial" panose="020B0604020202020204" pitchFamily="34" charset="0"/>
                  </a:rPr>
                  <a:t>0</a:t>
                </a:r>
                <a:endParaRPr lang="en-US" altLang="en-US"/>
              </a:p>
            </p:txBody>
          </p:sp>
          <p:sp>
            <p:nvSpPr>
              <p:cNvPr id="337" name="Rectangle 336">
                <a:extLst>
                  <a:ext uri="{FF2B5EF4-FFF2-40B4-BE49-F238E27FC236}">
                    <a16:creationId xmlns:a16="http://schemas.microsoft.com/office/drawing/2014/main" id="{953865F9-7F11-4F3E-9575-B99EBB04102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043" y="1339"/>
                <a:ext cx="139" cy="12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defPPr>
                  <a:defRPr lang="en-GB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5pPr>
                <a:lvl6pPr marL="22860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6pPr>
                <a:lvl7pPr marL="27432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7pPr>
                <a:lvl8pPr marL="32004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8pPr>
                <a:lvl9pPr marL="36576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9pPr>
              </a:lstStyle>
              <a:p>
                <a:r>
                  <a:rPr lang="en-US" altLang="en-US" sz="1100" b="1">
                    <a:solidFill>
                      <a:srgbClr val="FF0000"/>
                    </a:solidFill>
                    <a:latin typeface="Symbol" panose="05050102010706020507" pitchFamily="18" charset="2"/>
                  </a:rPr>
                  <a:t>®</a:t>
                </a:r>
                <a:endParaRPr lang="en-US" altLang="en-US"/>
              </a:p>
            </p:txBody>
          </p:sp>
          <p:sp>
            <p:nvSpPr>
              <p:cNvPr id="338" name="Rectangle 337">
                <a:extLst>
                  <a:ext uri="{FF2B5EF4-FFF2-40B4-BE49-F238E27FC236}">
                    <a16:creationId xmlns:a16="http://schemas.microsoft.com/office/drawing/2014/main" id="{F1EB7387-5939-4A28-88D7-58343C6ED9D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133" y="1344"/>
                <a:ext cx="91" cy="1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defPPr>
                  <a:defRPr lang="en-GB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5pPr>
                <a:lvl6pPr marL="22860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6pPr>
                <a:lvl7pPr marL="27432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7pPr>
                <a:lvl8pPr marL="32004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8pPr>
                <a:lvl9pPr marL="36576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9pPr>
              </a:lstStyle>
              <a:p>
                <a:r>
                  <a:rPr lang="en-US" altLang="en-US" sz="1100" b="1">
                    <a:solidFill>
                      <a:srgbClr val="FF0000"/>
                    </a:solidFill>
                    <a:latin typeface="Arial" panose="020B0604020202020204" pitchFamily="34" charset="0"/>
                  </a:rPr>
                  <a:t>2</a:t>
                </a:r>
                <a:endParaRPr lang="en-US" altLang="en-US"/>
              </a:p>
            </p:txBody>
          </p:sp>
          <p:sp>
            <p:nvSpPr>
              <p:cNvPr id="339" name="Rectangle 338">
                <a:extLst>
                  <a:ext uri="{FF2B5EF4-FFF2-40B4-BE49-F238E27FC236}">
                    <a16:creationId xmlns:a16="http://schemas.microsoft.com/office/drawing/2014/main" id="{EFEC3982-1D34-4FDE-BA13-61B5B289B05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10" y="1344"/>
                <a:ext cx="139" cy="1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defPPr>
                  <a:defRPr lang="en-GB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5pPr>
                <a:lvl6pPr marL="22860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6pPr>
                <a:lvl7pPr marL="27432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7pPr>
                <a:lvl8pPr marL="32004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8pPr>
                <a:lvl9pPr marL="36576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9pPr>
              </a:lstStyle>
              <a:p>
                <a:r>
                  <a:rPr lang="en-US" altLang="en-US" sz="1100" b="1">
                    <a:solidFill>
                      <a:srgbClr val="FF0000"/>
                    </a:solidFill>
                    <a:latin typeface="Arial" panose="020B0604020202020204" pitchFamily="34" charset="0"/>
                  </a:rPr>
                  <a:t>11</a:t>
                </a:r>
                <a:endParaRPr lang="en-US" altLang="en-US"/>
              </a:p>
            </p:txBody>
          </p:sp>
          <p:sp>
            <p:nvSpPr>
              <p:cNvPr id="340" name="Rectangle 339">
                <a:extLst>
                  <a:ext uri="{FF2B5EF4-FFF2-40B4-BE49-F238E27FC236}">
                    <a16:creationId xmlns:a16="http://schemas.microsoft.com/office/drawing/2014/main" id="{C60615DC-A128-48F9-A848-A29494729A8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406" y="1339"/>
                <a:ext cx="139" cy="12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defPPr>
                  <a:defRPr lang="en-GB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5pPr>
                <a:lvl6pPr marL="22860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6pPr>
                <a:lvl7pPr marL="27432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7pPr>
                <a:lvl8pPr marL="32004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8pPr>
                <a:lvl9pPr marL="36576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9pPr>
              </a:lstStyle>
              <a:p>
                <a:r>
                  <a:rPr lang="en-US" altLang="en-US" sz="1100" b="1">
                    <a:solidFill>
                      <a:srgbClr val="FF0000"/>
                    </a:solidFill>
                    <a:latin typeface="Symbol" panose="05050102010706020507" pitchFamily="18" charset="2"/>
                  </a:rPr>
                  <a:t>®</a:t>
                </a:r>
                <a:endParaRPr lang="en-US" altLang="en-US"/>
              </a:p>
            </p:txBody>
          </p:sp>
          <p:sp>
            <p:nvSpPr>
              <p:cNvPr id="341" name="Rectangle 340">
                <a:extLst>
                  <a:ext uri="{FF2B5EF4-FFF2-40B4-BE49-F238E27FC236}">
                    <a16:creationId xmlns:a16="http://schemas.microsoft.com/office/drawing/2014/main" id="{8BF9ACDE-DC6E-40AF-A4D3-116095DFF9B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497" y="1344"/>
                <a:ext cx="91" cy="1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defPPr>
                  <a:defRPr lang="en-GB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5pPr>
                <a:lvl6pPr marL="22860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6pPr>
                <a:lvl7pPr marL="27432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7pPr>
                <a:lvl8pPr marL="32004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8pPr>
                <a:lvl9pPr marL="36576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9pPr>
              </a:lstStyle>
              <a:p>
                <a:r>
                  <a:rPr lang="en-US" altLang="en-US" sz="1100" b="1">
                    <a:solidFill>
                      <a:srgbClr val="FF0000"/>
                    </a:solidFill>
                    <a:latin typeface="Arial" panose="020B0604020202020204" pitchFamily="34" charset="0"/>
                  </a:rPr>
                  <a:t>1</a:t>
                </a:r>
                <a:endParaRPr lang="en-US" altLang="en-US"/>
              </a:p>
            </p:txBody>
          </p:sp>
          <p:sp>
            <p:nvSpPr>
              <p:cNvPr id="342" name="Rectangle 341">
                <a:extLst>
                  <a:ext uri="{FF2B5EF4-FFF2-40B4-BE49-F238E27FC236}">
                    <a16:creationId xmlns:a16="http://schemas.microsoft.com/office/drawing/2014/main" id="{228A25D6-5B2F-4BF3-8689-66CB46DB239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93" y="1344"/>
                <a:ext cx="219" cy="1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defPPr>
                  <a:defRPr lang="en-GB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5pPr>
                <a:lvl6pPr marL="22860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6pPr>
                <a:lvl7pPr marL="27432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7pPr>
                <a:lvl8pPr marL="32004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8pPr>
                <a:lvl9pPr marL="36576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9pPr>
              </a:lstStyle>
              <a:p>
                <a:r>
                  <a:rPr lang="en-US" altLang="en-US" sz="1100" b="1">
                    <a:solidFill>
                      <a:srgbClr val="FF0000"/>
                    </a:solidFill>
                    <a:latin typeface="Arial" panose="020B0604020202020204" pitchFamily="34" charset="0"/>
                  </a:rPr>
                  <a:t>0-&gt;4</a:t>
                </a:r>
                <a:endParaRPr lang="en-US" altLang="en-US"/>
              </a:p>
            </p:txBody>
          </p:sp>
          <p:sp>
            <p:nvSpPr>
              <p:cNvPr id="343" name="Rectangle 342">
                <a:extLst>
                  <a:ext uri="{FF2B5EF4-FFF2-40B4-BE49-F238E27FC236}">
                    <a16:creationId xmlns:a16="http://schemas.microsoft.com/office/drawing/2014/main" id="{5DBD0867-2DC7-42D7-BCEE-2BF7E3D655C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14" y="1344"/>
                <a:ext cx="267" cy="1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defPPr>
                  <a:defRPr lang="en-GB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5pPr>
                <a:lvl6pPr marL="22860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6pPr>
                <a:lvl7pPr marL="27432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7pPr>
                <a:lvl8pPr marL="32004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8pPr>
                <a:lvl9pPr marL="36576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9pPr>
              </a:lstStyle>
              <a:p>
                <a:r>
                  <a:rPr lang="en-US" altLang="en-US" sz="1100" b="1">
                    <a:solidFill>
                      <a:srgbClr val="FF0000"/>
                    </a:solidFill>
                    <a:latin typeface="Arial" panose="020B0604020202020204" pitchFamily="34" charset="0"/>
                  </a:rPr>
                  <a:t>11-&gt;2</a:t>
                </a:r>
                <a:endParaRPr lang="en-US" altLang="en-US"/>
              </a:p>
            </p:txBody>
          </p:sp>
          <p:sp>
            <p:nvSpPr>
              <p:cNvPr id="344" name="Rectangle 343">
                <a:extLst>
                  <a:ext uri="{FF2B5EF4-FFF2-40B4-BE49-F238E27FC236}">
                    <a16:creationId xmlns:a16="http://schemas.microsoft.com/office/drawing/2014/main" id="{1F588AB1-ED20-4AD8-93C5-28246066280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8" y="1467"/>
                <a:ext cx="1348" cy="10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defPPr>
                  <a:defRPr lang="en-GB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5pPr>
                <a:lvl6pPr marL="22860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6pPr>
                <a:lvl7pPr marL="27432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7pPr>
                <a:lvl8pPr marL="32004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8pPr>
                <a:lvl9pPr marL="36576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9pPr>
              </a:lstStyle>
              <a:p>
                <a:r>
                  <a:rPr lang="en-US" altLang="en-US" sz="1000" b="1">
                    <a:solidFill>
                      <a:srgbClr val="000000"/>
                    </a:solidFill>
                    <a:latin typeface="Arial" panose="020B0604020202020204" pitchFamily="34" charset="0"/>
                  </a:rPr>
                  <a:t>Study on enhanced NR to support </a:t>
                </a:r>
                <a:endParaRPr lang="en-US" altLang="en-US"/>
              </a:p>
            </p:txBody>
          </p:sp>
          <p:sp>
            <p:nvSpPr>
              <p:cNvPr id="345" name="Rectangle 344">
                <a:extLst>
                  <a:ext uri="{FF2B5EF4-FFF2-40B4-BE49-F238E27FC236}">
                    <a16:creationId xmlns:a16="http://schemas.microsoft.com/office/drawing/2014/main" id="{89D5961B-E0FC-41C5-A186-B87AB93F85D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8" y="1574"/>
                <a:ext cx="995" cy="10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defPPr>
                  <a:defRPr lang="en-GB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5pPr>
                <a:lvl6pPr marL="22860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6pPr>
                <a:lvl7pPr marL="27432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7pPr>
                <a:lvl8pPr marL="32004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8pPr>
                <a:lvl9pPr marL="36576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9pPr>
              </a:lstStyle>
              <a:p>
                <a:r>
                  <a:rPr lang="en-US" altLang="en-US" sz="1000" b="1">
                    <a:solidFill>
                      <a:srgbClr val="000000"/>
                    </a:solidFill>
                    <a:latin typeface="Arial" panose="020B0604020202020204" pitchFamily="34" charset="0"/>
                  </a:rPr>
                  <a:t>Non-Terrestrial Networks</a:t>
                </a:r>
                <a:endParaRPr lang="en-US" altLang="en-US"/>
              </a:p>
            </p:txBody>
          </p:sp>
          <p:sp>
            <p:nvSpPr>
              <p:cNvPr id="346" name="Rectangle 345">
                <a:extLst>
                  <a:ext uri="{FF2B5EF4-FFF2-40B4-BE49-F238E27FC236}">
                    <a16:creationId xmlns:a16="http://schemas.microsoft.com/office/drawing/2014/main" id="{CB8D79B6-D8EF-47C3-9BE6-9596028ADDF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765" y="1467"/>
                <a:ext cx="112" cy="1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defPPr>
                  <a:defRPr lang="en-GB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5pPr>
                <a:lvl6pPr marL="22860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6pPr>
                <a:lvl7pPr marL="27432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7pPr>
                <a:lvl8pPr marL="32004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8pPr>
                <a:lvl9pPr marL="36576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9pPr>
              </a:lstStyle>
              <a:p>
                <a:r>
                  <a:rPr lang="en-US" altLang="en-US" sz="1100" b="1">
                    <a:solidFill>
                      <a:srgbClr val="FF0000"/>
                    </a:solidFill>
                    <a:latin typeface="Arial" panose="020B0604020202020204" pitchFamily="34" charset="0"/>
                  </a:rPr>
                  <a:t>0 </a:t>
                </a:r>
                <a:endParaRPr lang="en-US" altLang="en-US"/>
              </a:p>
            </p:txBody>
          </p:sp>
          <p:sp>
            <p:nvSpPr>
              <p:cNvPr id="347" name="Rectangle 346">
                <a:extLst>
                  <a:ext uri="{FF2B5EF4-FFF2-40B4-BE49-F238E27FC236}">
                    <a16:creationId xmlns:a16="http://schemas.microsoft.com/office/drawing/2014/main" id="{824CE5B0-3084-4C84-B605-4C384B3506A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34" y="1462"/>
                <a:ext cx="139" cy="12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defPPr>
                  <a:defRPr lang="en-GB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5pPr>
                <a:lvl6pPr marL="22860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6pPr>
                <a:lvl7pPr marL="27432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7pPr>
                <a:lvl8pPr marL="32004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8pPr>
                <a:lvl9pPr marL="36576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9pPr>
              </a:lstStyle>
              <a:p>
                <a:r>
                  <a:rPr lang="en-US" altLang="en-US" sz="1100" b="1">
                    <a:solidFill>
                      <a:srgbClr val="FF0000"/>
                    </a:solidFill>
                    <a:latin typeface="Symbol" panose="05050102010706020507" pitchFamily="18" charset="2"/>
                  </a:rPr>
                  <a:t>®</a:t>
                </a:r>
                <a:endParaRPr lang="en-US" altLang="en-US"/>
              </a:p>
            </p:txBody>
          </p:sp>
          <p:sp>
            <p:nvSpPr>
              <p:cNvPr id="348" name="Rectangle 347">
                <a:extLst>
                  <a:ext uri="{FF2B5EF4-FFF2-40B4-BE49-F238E27FC236}">
                    <a16:creationId xmlns:a16="http://schemas.microsoft.com/office/drawing/2014/main" id="{0B5B4AD3-C15A-4A89-82CB-5CDF40EFF39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925" y="1467"/>
                <a:ext cx="187" cy="1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defPPr>
                  <a:defRPr lang="en-GB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5pPr>
                <a:lvl6pPr marL="22860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6pPr>
                <a:lvl7pPr marL="27432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7pPr>
                <a:lvl8pPr marL="32004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8pPr>
                <a:lvl9pPr marL="36576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9pPr>
              </a:lstStyle>
              <a:p>
                <a:r>
                  <a:rPr lang="en-US" altLang="en-US" sz="1100" b="1">
                    <a:solidFill>
                      <a:srgbClr val="FF0000"/>
                    </a:solidFill>
                    <a:latin typeface="Arial" panose="020B0604020202020204" pitchFamily="34" charset="0"/>
                  </a:rPr>
                  <a:t> 0.5</a:t>
                </a:r>
                <a:endParaRPr lang="en-US" altLang="en-US"/>
              </a:p>
            </p:txBody>
          </p:sp>
          <p:sp>
            <p:nvSpPr>
              <p:cNvPr id="349" name="Rectangle 348">
                <a:extLst>
                  <a:ext uri="{FF2B5EF4-FFF2-40B4-BE49-F238E27FC236}">
                    <a16:creationId xmlns:a16="http://schemas.microsoft.com/office/drawing/2014/main" id="{1ADC0B61-84A1-4BA9-90D1-216EA5E0905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700" y="1467"/>
                <a:ext cx="112" cy="1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defPPr>
                  <a:defRPr lang="en-GB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5pPr>
                <a:lvl6pPr marL="22860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6pPr>
                <a:lvl7pPr marL="27432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7pPr>
                <a:lvl8pPr marL="32004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8pPr>
                <a:lvl9pPr marL="36576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9pPr>
              </a:lstStyle>
              <a:p>
                <a:r>
                  <a:rPr lang="en-US" altLang="en-US" sz="1100" b="1">
                    <a:solidFill>
                      <a:srgbClr val="FF0000"/>
                    </a:solidFill>
                    <a:latin typeface="Arial" panose="020B0604020202020204" pitchFamily="34" charset="0"/>
                  </a:rPr>
                  <a:t>0 </a:t>
                </a:r>
                <a:endParaRPr lang="en-US" altLang="en-US"/>
              </a:p>
            </p:txBody>
          </p:sp>
          <p:sp>
            <p:nvSpPr>
              <p:cNvPr id="350" name="Rectangle 349">
                <a:extLst>
                  <a:ext uri="{FF2B5EF4-FFF2-40B4-BE49-F238E27FC236}">
                    <a16:creationId xmlns:a16="http://schemas.microsoft.com/office/drawing/2014/main" id="{298995DF-9E55-4339-A721-3B91ECAEA4E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770" y="1462"/>
                <a:ext cx="139" cy="12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defPPr>
                  <a:defRPr lang="en-GB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5pPr>
                <a:lvl6pPr marL="22860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6pPr>
                <a:lvl7pPr marL="27432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7pPr>
                <a:lvl8pPr marL="32004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8pPr>
                <a:lvl9pPr marL="36576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9pPr>
              </a:lstStyle>
              <a:p>
                <a:r>
                  <a:rPr lang="en-US" altLang="en-US" sz="1100" b="1">
                    <a:solidFill>
                      <a:srgbClr val="FF0000"/>
                    </a:solidFill>
                    <a:latin typeface="Symbol" panose="05050102010706020507" pitchFamily="18" charset="2"/>
                  </a:rPr>
                  <a:t>®</a:t>
                </a:r>
                <a:endParaRPr lang="en-US" altLang="en-US"/>
              </a:p>
            </p:txBody>
          </p:sp>
          <p:sp>
            <p:nvSpPr>
              <p:cNvPr id="351" name="Rectangle 350">
                <a:extLst>
                  <a:ext uri="{FF2B5EF4-FFF2-40B4-BE49-F238E27FC236}">
                    <a16:creationId xmlns:a16="http://schemas.microsoft.com/office/drawing/2014/main" id="{8616BED5-A064-4B2E-ACAF-03046A214BE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861" y="1467"/>
                <a:ext cx="209" cy="1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defPPr>
                  <a:defRPr lang="en-GB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5pPr>
                <a:lvl6pPr marL="22860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6pPr>
                <a:lvl7pPr marL="27432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7pPr>
                <a:lvl8pPr marL="32004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8pPr>
                <a:lvl9pPr marL="36576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9pPr>
              </a:lstStyle>
              <a:p>
                <a:r>
                  <a:rPr lang="en-US" altLang="en-US" sz="1100" b="1">
                    <a:solidFill>
                      <a:srgbClr val="FF0000"/>
                    </a:solidFill>
                    <a:latin typeface="Arial" panose="020B0604020202020204" pitchFamily="34" charset="0"/>
                  </a:rPr>
                  <a:t>0.75</a:t>
                </a:r>
                <a:endParaRPr lang="en-US" altLang="en-US"/>
              </a:p>
            </p:txBody>
          </p:sp>
          <p:sp>
            <p:nvSpPr>
              <p:cNvPr id="352" name="Rectangle 351">
                <a:extLst>
                  <a:ext uri="{FF2B5EF4-FFF2-40B4-BE49-F238E27FC236}">
                    <a16:creationId xmlns:a16="http://schemas.microsoft.com/office/drawing/2014/main" id="{C290AF63-76C1-4879-8349-4CE8458DF8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8" y="1670"/>
                <a:ext cx="1342" cy="10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defPPr>
                  <a:defRPr lang="en-GB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5pPr>
                <a:lvl6pPr marL="22860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6pPr>
                <a:lvl7pPr marL="27432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7pPr>
                <a:lvl8pPr marL="32004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8pPr>
                <a:lvl9pPr marL="36576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9pPr>
              </a:lstStyle>
              <a:p>
                <a:r>
                  <a:rPr lang="en-US" altLang="en-US" sz="1000" b="1">
                    <a:solidFill>
                      <a:srgbClr val="000000"/>
                    </a:solidFill>
                    <a:latin typeface="Arial" panose="020B0604020202020204" pitchFamily="34" charset="0"/>
                  </a:rPr>
                  <a:t>Study on non-orthogonal multiple </a:t>
                </a:r>
                <a:endParaRPr lang="en-US" altLang="en-US"/>
              </a:p>
            </p:txBody>
          </p:sp>
          <p:sp>
            <p:nvSpPr>
              <p:cNvPr id="353" name="Rectangle 352">
                <a:extLst>
                  <a:ext uri="{FF2B5EF4-FFF2-40B4-BE49-F238E27FC236}">
                    <a16:creationId xmlns:a16="http://schemas.microsoft.com/office/drawing/2014/main" id="{4A34EF80-20B6-416B-B1D5-A73610A0885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8" y="1777"/>
                <a:ext cx="567" cy="10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defPPr>
                  <a:defRPr lang="en-GB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5pPr>
                <a:lvl6pPr marL="22860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6pPr>
                <a:lvl7pPr marL="27432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7pPr>
                <a:lvl8pPr marL="32004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8pPr>
                <a:lvl9pPr marL="36576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9pPr>
              </a:lstStyle>
              <a:p>
                <a:r>
                  <a:rPr lang="en-US" altLang="en-US" sz="1000" b="1">
                    <a:solidFill>
                      <a:srgbClr val="000000"/>
                    </a:solidFill>
                    <a:latin typeface="Arial" panose="020B0604020202020204" pitchFamily="34" charset="0"/>
                  </a:rPr>
                  <a:t>access for NR</a:t>
                </a:r>
                <a:endParaRPr lang="en-US" altLang="en-US"/>
              </a:p>
            </p:txBody>
          </p:sp>
          <p:sp>
            <p:nvSpPr>
              <p:cNvPr id="354" name="Rectangle 353">
                <a:extLst>
                  <a:ext uri="{FF2B5EF4-FFF2-40B4-BE49-F238E27FC236}">
                    <a16:creationId xmlns:a16="http://schemas.microsoft.com/office/drawing/2014/main" id="{020AFB02-6EAE-402A-8907-A08793EF881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775" y="1670"/>
                <a:ext cx="91" cy="1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defPPr>
                  <a:defRPr lang="en-GB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5pPr>
                <a:lvl6pPr marL="22860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6pPr>
                <a:lvl7pPr marL="27432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7pPr>
                <a:lvl8pPr marL="32004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8pPr>
                <a:lvl9pPr marL="36576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9pPr>
              </a:lstStyle>
              <a:p>
                <a:r>
                  <a:rPr lang="en-US" altLang="en-US" sz="1100" b="1">
                    <a:solidFill>
                      <a:srgbClr val="FF0000"/>
                    </a:solidFill>
                    <a:latin typeface="Arial" panose="020B0604020202020204" pitchFamily="34" charset="0"/>
                  </a:rPr>
                  <a:t>3</a:t>
                </a:r>
                <a:endParaRPr lang="en-US" altLang="en-US"/>
              </a:p>
            </p:txBody>
          </p:sp>
          <p:sp>
            <p:nvSpPr>
              <p:cNvPr id="355" name="Rectangle 354">
                <a:extLst>
                  <a:ext uri="{FF2B5EF4-FFF2-40B4-BE49-F238E27FC236}">
                    <a16:creationId xmlns:a16="http://schemas.microsoft.com/office/drawing/2014/main" id="{1A9D18D5-03D3-4285-AAE5-BE6B345CA9D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23" y="1665"/>
                <a:ext cx="139" cy="12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defPPr>
                  <a:defRPr lang="en-GB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5pPr>
                <a:lvl6pPr marL="22860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6pPr>
                <a:lvl7pPr marL="27432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7pPr>
                <a:lvl8pPr marL="32004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8pPr>
                <a:lvl9pPr marL="36576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9pPr>
              </a:lstStyle>
              <a:p>
                <a:r>
                  <a:rPr lang="en-US" altLang="en-US" sz="1100" b="1">
                    <a:solidFill>
                      <a:srgbClr val="FF0000"/>
                    </a:solidFill>
                    <a:latin typeface="Symbol" panose="05050102010706020507" pitchFamily="18" charset="2"/>
                  </a:rPr>
                  <a:t>®</a:t>
                </a:r>
                <a:endParaRPr lang="en-US" altLang="en-US"/>
              </a:p>
            </p:txBody>
          </p:sp>
          <p:sp>
            <p:nvSpPr>
              <p:cNvPr id="356" name="Rectangle 355">
                <a:extLst>
                  <a:ext uri="{FF2B5EF4-FFF2-40B4-BE49-F238E27FC236}">
                    <a16:creationId xmlns:a16="http://schemas.microsoft.com/office/drawing/2014/main" id="{733A47DD-82F5-4A77-B626-B62C59724F5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914" y="1670"/>
                <a:ext cx="187" cy="1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defPPr>
                  <a:defRPr lang="en-GB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5pPr>
                <a:lvl6pPr marL="22860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6pPr>
                <a:lvl7pPr marL="27432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7pPr>
                <a:lvl8pPr marL="32004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8pPr>
                <a:lvl9pPr marL="36576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9pPr>
              </a:lstStyle>
              <a:p>
                <a:r>
                  <a:rPr lang="en-US" altLang="en-US" sz="1100" b="1">
                    <a:solidFill>
                      <a:srgbClr val="FF0000"/>
                    </a:solidFill>
                    <a:latin typeface="Arial" panose="020B0604020202020204" pitchFamily="34" charset="0"/>
                  </a:rPr>
                  <a:t> 1.5</a:t>
                </a:r>
                <a:endParaRPr lang="en-US" altLang="en-US"/>
              </a:p>
            </p:txBody>
          </p:sp>
          <p:sp>
            <p:nvSpPr>
              <p:cNvPr id="357" name="Rectangle 356">
                <a:extLst>
                  <a:ext uri="{FF2B5EF4-FFF2-40B4-BE49-F238E27FC236}">
                    <a16:creationId xmlns:a16="http://schemas.microsoft.com/office/drawing/2014/main" id="{ED69B828-2BA4-4E0E-B064-CDDF6DEA952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10" y="1670"/>
                <a:ext cx="289" cy="1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defPPr>
                  <a:defRPr lang="en-GB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5pPr>
                <a:lvl6pPr marL="22860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6pPr>
                <a:lvl7pPr marL="27432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7pPr>
                <a:lvl8pPr marL="32004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8pPr>
                <a:lvl9pPr marL="36576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9pPr>
              </a:lstStyle>
              <a:p>
                <a:r>
                  <a:rPr lang="en-US" altLang="en-US" sz="1100" b="1">
                    <a:solidFill>
                      <a:srgbClr val="FF0000"/>
                    </a:solidFill>
                    <a:latin typeface="Arial" panose="020B0604020202020204" pitchFamily="34" charset="0"/>
                  </a:rPr>
                  <a:t>0.5-&gt;0</a:t>
                </a:r>
                <a:endParaRPr lang="en-US" altLang="en-US"/>
              </a:p>
            </p:txBody>
          </p:sp>
          <p:sp>
            <p:nvSpPr>
              <p:cNvPr id="358" name="Rectangle 357">
                <a:extLst>
                  <a:ext uri="{FF2B5EF4-FFF2-40B4-BE49-F238E27FC236}">
                    <a16:creationId xmlns:a16="http://schemas.microsoft.com/office/drawing/2014/main" id="{782BA697-699A-47D8-819A-B67DBB85D49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743" y="1670"/>
                <a:ext cx="112" cy="1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defPPr>
                  <a:defRPr lang="en-GB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5pPr>
                <a:lvl6pPr marL="22860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6pPr>
                <a:lvl7pPr marL="27432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7pPr>
                <a:lvl8pPr marL="32004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8pPr>
                <a:lvl9pPr marL="36576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9pPr>
              </a:lstStyle>
              <a:p>
                <a:r>
                  <a:rPr lang="en-US" altLang="en-US" sz="1100" b="1">
                    <a:solidFill>
                      <a:srgbClr val="FF0000"/>
                    </a:solidFill>
                    <a:latin typeface="Arial" panose="020B0604020202020204" pitchFamily="34" charset="0"/>
                  </a:rPr>
                  <a:t>4 </a:t>
                </a:r>
                <a:endParaRPr lang="en-US" altLang="en-US"/>
              </a:p>
            </p:txBody>
          </p:sp>
          <p:sp>
            <p:nvSpPr>
              <p:cNvPr id="359" name="Rectangle 358">
                <a:extLst>
                  <a:ext uri="{FF2B5EF4-FFF2-40B4-BE49-F238E27FC236}">
                    <a16:creationId xmlns:a16="http://schemas.microsoft.com/office/drawing/2014/main" id="{42934273-1721-42D3-B26D-6568F27245F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813" y="1665"/>
                <a:ext cx="160" cy="12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defPPr>
                  <a:defRPr lang="en-GB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5pPr>
                <a:lvl6pPr marL="22860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6pPr>
                <a:lvl7pPr marL="27432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7pPr>
                <a:lvl8pPr marL="32004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8pPr>
                <a:lvl9pPr marL="36576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9pPr>
              </a:lstStyle>
              <a:p>
                <a:r>
                  <a:rPr lang="en-US" altLang="en-US" sz="1100" b="1">
                    <a:solidFill>
                      <a:srgbClr val="FF0000"/>
                    </a:solidFill>
                    <a:latin typeface="Symbol" panose="05050102010706020507" pitchFamily="18" charset="2"/>
                  </a:rPr>
                  <a:t>® </a:t>
                </a:r>
                <a:endParaRPr lang="en-US" altLang="en-US"/>
              </a:p>
            </p:txBody>
          </p:sp>
          <p:sp>
            <p:nvSpPr>
              <p:cNvPr id="360" name="Rectangle 359">
                <a:extLst>
                  <a:ext uri="{FF2B5EF4-FFF2-40B4-BE49-F238E27FC236}">
                    <a16:creationId xmlns:a16="http://schemas.microsoft.com/office/drawing/2014/main" id="{657F74FD-290E-4B46-95A6-6F08EEBFC02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30" y="1670"/>
                <a:ext cx="91" cy="1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defPPr>
                  <a:defRPr lang="en-GB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5pPr>
                <a:lvl6pPr marL="22860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6pPr>
                <a:lvl7pPr marL="27432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7pPr>
                <a:lvl8pPr marL="32004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8pPr>
                <a:lvl9pPr marL="36576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9pPr>
              </a:lstStyle>
              <a:p>
                <a:r>
                  <a:rPr lang="en-US" altLang="en-US" sz="1100" b="1">
                    <a:solidFill>
                      <a:srgbClr val="FF0000"/>
                    </a:solidFill>
                    <a:latin typeface="Arial" panose="020B0604020202020204" pitchFamily="34" charset="0"/>
                  </a:rPr>
                  <a:t>2</a:t>
                </a:r>
                <a:endParaRPr lang="en-US" altLang="en-US"/>
              </a:p>
            </p:txBody>
          </p:sp>
          <p:sp>
            <p:nvSpPr>
              <p:cNvPr id="361" name="Rectangle 360">
                <a:extLst>
                  <a:ext uri="{FF2B5EF4-FFF2-40B4-BE49-F238E27FC236}">
                    <a16:creationId xmlns:a16="http://schemas.microsoft.com/office/drawing/2014/main" id="{295E647B-779D-42ED-A755-85F0EA1B123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8" y="1900"/>
                <a:ext cx="1433" cy="10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defPPr>
                  <a:defRPr lang="en-GB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5pPr>
                <a:lvl6pPr marL="22860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6pPr>
                <a:lvl7pPr marL="27432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7pPr>
                <a:lvl8pPr marL="32004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8pPr>
                <a:lvl9pPr marL="36576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9pPr>
              </a:lstStyle>
              <a:p>
                <a:r>
                  <a:rPr lang="en-US" altLang="en-US" sz="1000" b="1">
                    <a:solidFill>
                      <a:srgbClr val="000000"/>
                    </a:solidFill>
                    <a:latin typeface="Arial" panose="020B0604020202020204" pitchFamily="34" charset="0"/>
                  </a:rPr>
                  <a:t>Study on evaluation methodology of </a:t>
                </a:r>
                <a:endParaRPr lang="en-US" altLang="en-US"/>
              </a:p>
            </p:txBody>
          </p:sp>
          <p:sp>
            <p:nvSpPr>
              <p:cNvPr id="362" name="Rectangle 361">
                <a:extLst>
                  <a:ext uri="{FF2B5EF4-FFF2-40B4-BE49-F238E27FC236}">
                    <a16:creationId xmlns:a16="http://schemas.microsoft.com/office/drawing/2014/main" id="{DECC945D-872A-4F75-834E-DA640B0BEB9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8" y="2007"/>
                <a:ext cx="791" cy="10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defPPr>
                  <a:defRPr lang="en-GB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5pPr>
                <a:lvl6pPr marL="22860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6pPr>
                <a:lvl7pPr marL="27432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7pPr>
                <a:lvl8pPr marL="32004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8pPr>
                <a:lvl9pPr marL="36576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9pPr>
              </a:lstStyle>
              <a:p>
                <a:r>
                  <a:rPr lang="en-US" altLang="en-US" sz="1000" b="1">
                    <a:solidFill>
                      <a:srgbClr val="000000"/>
                    </a:solidFill>
                    <a:latin typeface="Arial" panose="020B0604020202020204" pitchFamily="34" charset="0"/>
                  </a:rPr>
                  <a:t>new V2X use cases </a:t>
                </a:r>
                <a:endParaRPr lang="en-US" altLang="en-US"/>
              </a:p>
            </p:txBody>
          </p:sp>
          <p:sp>
            <p:nvSpPr>
              <p:cNvPr id="363" name="Rectangle 362">
                <a:extLst>
                  <a:ext uri="{FF2B5EF4-FFF2-40B4-BE49-F238E27FC236}">
                    <a16:creationId xmlns:a16="http://schemas.microsoft.com/office/drawing/2014/main" id="{CC0FF497-5AF5-4126-AD78-C8F6D67F8A8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775" y="1900"/>
                <a:ext cx="112" cy="1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defPPr>
                  <a:defRPr lang="en-GB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5pPr>
                <a:lvl6pPr marL="22860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6pPr>
                <a:lvl7pPr marL="27432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7pPr>
                <a:lvl8pPr marL="32004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8pPr>
                <a:lvl9pPr marL="36576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9pPr>
              </a:lstStyle>
              <a:p>
                <a:r>
                  <a:rPr lang="en-US" altLang="en-US" sz="1100" b="1">
                    <a:solidFill>
                      <a:srgbClr val="FF0000"/>
                    </a:solidFill>
                    <a:latin typeface="Arial" panose="020B0604020202020204" pitchFamily="34" charset="0"/>
                  </a:rPr>
                  <a:t>0 </a:t>
                </a:r>
                <a:endParaRPr lang="en-US" altLang="en-US"/>
              </a:p>
            </p:txBody>
          </p:sp>
          <p:sp>
            <p:nvSpPr>
              <p:cNvPr id="364" name="Rectangle 363">
                <a:extLst>
                  <a:ext uri="{FF2B5EF4-FFF2-40B4-BE49-F238E27FC236}">
                    <a16:creationId xmlns:a16="http://schemas.microsoft.com/office/drawing/2014/main" id="{DF0A503A-4602-4159-98F1-77CFC193F88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45" y="1895"/>
                <a:ext cx="139" cy="12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defPPr>
                  <a:defRPr lang="en-GB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5pPr>
                <a:lvl6pPr marL="22860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6pPr>
                <a:lvl7pPr marL="27432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7pPr>
                <a:lvl8pPr marL="32004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8pPr>
                <a:lvl9pPr marL="36576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9pPr>
              </a:lstStyle>
              <a:p>
                <a:r>
                  <a:rPr lang="en-US" altLang="en-US" sz="1100" b="1">
                    <a:solidFill>
                      <a:srgbClr val="FF0000"/>
                    </a:solidFill>
                    <a:latin typeface="Symbol" panose="05050102010706020507" pitchFamily="18" charset="2"/>
                  </a:rPr>
                  <a:t>®</a:t>
                </a:r>
                <a:endParaRPr lang="en-US" altLang="en-US"/>
              </a:p>
            </p:txBody>
          </p:sp>
          <p:sp>
            <p:nvSpPr>
              <p:cNvPr id="365" name="Rectangle 364">
                <a:extLst>
                  <a:ext uri="{FF2B5EF4-FFF2-40B4-BE49-F238E27FC236}">
                    <a16:creationId xmlns:a16="http://schemas.microsoft.com/office/drawing/2014/main" id="{1E4F13D9-16B8-4278-B4F7-4A771F52A0B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936" y="1900"/>
                <a:ext cx="160" cy="1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defPPr>
                  <a:defRPr lang="en-GB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5pPr>
                <a:lvl6pPr marL="22860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6pPr>
                <a:lvl7pPr marL="27432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7pPr>
                <a:lvl8pPr marL="32004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8pPr>
                <a:lvl9pPr marL="36576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9pPr>
              </a:lstStyle>
              <a:p>
                <a:r>
                  <a:rPr lang="en-US" altLang="en-US" sz="1100" b="1">
                    <a:solidFill>
                      <a:srgbClr val="FF0000"/>
                    </a:solidFill>
                    <a:latin typeface="Arial" panose="020B0604020202020204" pitchFamily="34" charset="0"/>
                  </a:rPr>
                  <a:t>0.5</a:t>
                </a:r>
                <a:endParaRPr lang="en-US" altLang="en-US"/>
              </a:p>
            </p:txBody>
          </p:sp>
          <p:sp>
            <p:nvSpPr>
              <p:cNvPr id="366" name="Rectangle 365">
                <a:extLst>
                  <a:ext uri="{FF2B5EF4-FFF2-40B4-BE49-F238E27FC236}">
                    <a16:creationId xmlns:a16="http://schemas.microsoft.com/office/drawing/2014/main" id="{8E8E942D-F3E6-43F4-A102-2102BFAD631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700" y="1900"/>
                <a:ext cx="112" cy="1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defPPr>
                  <a:defRPr lang="en-GB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5pPr>
                <a:lvl6pPr marL="22860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6pPr>
                <a:lvl7pPr marL="27432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7pPr>
                <a:lvl8pPr marL="32004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8pPr>
                <a:lvl9pPr marL="36576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9pPr>
              </a:lstStyle>
              <a:p>
                <a:r>
                  <a:rPr lang="en-US" altLang="en-US" sz="1100" b="1">
                    <a:solidFill>
                      <a:srgbClr val="FF0000"/>
                    </a:solidFill>
                    <a:latin typeface="Arial" panose="020B0604020202020204" pitchFamily="34" charset="0"/>
                  </a:rPr>
                  <a:t>0 </a:t>
                </a:r>
                <a:endParaRPr lang="en-US" altLang="en-US"/>
              </a:p>
            </p:txBody>
          </p:sp>
          <p:sp>
            <p:nvSpPr>
              <p:cNvPr id="367" name="Rectangle 366">
                <a:extLst>
                  <a:ext uri="{FF2B5EF4-FFF2-40B4-BE49-F238E27FC236}">
                    <a16:creationId xmlns:a16="http://schemas.microsoft.com/office/drawing/2014/main" id="{BA8E244C-A196-41C0-A8D6-955890D8B21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770" y="1895"/>
                <a:ext cx="139" cy="12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defPPr>
                  <a:defRPr lang="en-GB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5pPr>
                <a:lvl6pPr marL="22860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6pPr>
                <a:lvl7pPr marL="27432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7pPr>
                <a:lvl8pPr marL="32004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8pPr>
                <a:lvl9pPr marL="36576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9pPr>
              </a:lstStyle>
              <a:p>
                <a:r>
                  <a:rPr lang="en-US" altLang="en-US" sz="1100" b="1">
                    <a:solidFill>
                      <a:srgbClr val="FF0000"/>
                    </a:solidFill>
                    <a:latin typeface="Symbol" panose="05050102010706020507" pitchFamily="18" charset="2"/>
                  </a:rPr>
                  <a:t>®</a:t>
                </a:r>
                <a:endParaRPr lang="en-US" altLang="en-US"/>
              </a:p>
            </p:txBody>
          </p:sp>
          <p:sp>
            <p:nvSpPr>
              <p:cNvPr id="368" name="Rectangle 367">
                <a:extLst>
                  <a:ext uri="{FF2B5EF4-FFF2-40B4-BE49-F238E27FC236}">
                    <a16:creationId xmlns:a16="http://schemas.microsoft.com/office/drawing/2014/main" id="{9045A4DD-14A9-4677-95F0-3F26E3C9650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861" y="1900"/>
                <a:ext cx="209" cy="1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defPPr>
                  <a:defRPr lang="en-GB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5pPr>
                <a:lvl6pPr marL="22860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6pPr>
                <a:lvl7pPr marL="27432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7pPr>
                <a:lvl8pPr marL="32004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8pPr>
                <a:lvl9pPr marL="36576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9pPr>
              </a:lstStyle>
              <a:p>
                <a:r>
                  <a:rPr lang="en-US" altLang="en-US" sz="1100" b="1">
                    <a:solidFill>
                      <a:srgbClr val="FF0000"/>
                    </a:solidFill>
                    <a:latin typeface="Arial" panose="020B0604020202020204" pitchFamily="34" charset="0"/>
                  </a:rPr>
                  <a:t>0.75</a:t>
                </a:r>
                <a:endParaRPr lang="en-US" altLang="en-US"/>
              </a:p>
            </p:txBody>
          </p:sp>
          <p:sp>
            <p:nvSpPr>
              <p:cNvPr id="369" name="Rectangle 368">
                <a:extLst>
                  <a:ext uri="{FF2B5EF4-FFF2-40B4-BE49-F238E27FC236}">
                    <a16:creationId xmlns:a16="http://schemas.microsoft.com/office/drawing/2014/main" id="{D28A4FDF-5AEC-42D6-BAF6-19FB512E3A8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8" y="2125"/>
                <a:ext cx="1187" cy="10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defPPr>
                  <a:defRPr lang="en-GB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5pPr>
                <a:lvl6pPr marL="22860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6pPr>
                <a:lvl7pPr marL="27432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7pPr>
                <a:lvl8pPr marL="32004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8pPr>
                <a:lvl9pPr marL="36576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9pPr>
              </a:lstStyle>
              <a:p>
                <a:r>
                  <a:rPr lang="en-US" altLang="en-US" sz="1000" b="1">
                    <a:solidFill>
                      <a:srgbClr val="000000"/>
                    </a:solidFill>
                    <a:latin typeface="Arial" panose="020B0604020202020204" pitchFamily="34" charset="0"/>
                  </a:rPr>
                  <a:t>Study on NR-based Access to </a:t>
                </a:r>
                <a:endParaRPr lang="en-US" altLang="en-US"/>
              </a:p>
            </p:txBody>
          </p:sp>
          <p:sp>
            <p:nvSpPr>
              <p:cNvPr id="370" name="Rectangle 369">
                <a:extLst>
                  <a:ext uri="{FF2B5EF4-FFF2-40B4-BE49-F238E27FC236}">
                    <a16:creationId xmlns:a16="http://schemas.microsoft.com/office/drawing/2014/main" id="{1752959D-849E-4012-9159-A5951AAD663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8" y="2231"/>
                <a:ext cx="850" cy="10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defPPr>
                  <a:defRPr lang="en-GB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5pPr>
                <a:lvl6pPr marL="22860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6pPr>
                <a:lvl7pPr marL="27432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7pPr>
                <a:lvl8pPr marL="32004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8pPr>
                <a:lvl9pPr marL="36576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9pPr>
              </a:lstStyle>
              <a:p>
                <a:r>
                  <a:rPr lang="en-US" altLang="en-US" sz="1000" b="1">
                    <a:solidFill>
                      <a:srgbClr val="000000"/>
                    </a:solidFill>
                    <a:latin typeface="Arial" panose="020B0604020202020204" pitchFamily="34" charset="0"/>
                  </a:rPr>
                  <a:t>Unlicensed Spectrum</a:t>
                </a:r>
                <a:endParaRPr lang="en-US" altLang="en-US"/>
              </a:p>
            </p:txBody>
          </p:sp>
          <p:sp>
            <p:nvSpPr>
              <p:cNvPr id="371" name="Rectangle 370">
                <a:extLst>
                  <a:ext uri="{FF2B5EF4-FFF2-40B4-BE49-F238E27FC236}">
                    <a16:creationId xmlns:a16="http://schemas.microsoft.com/office/drawing/2014/main" id="{63EF78C5-6633-4921-B16F-7BC7856810E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765" y="2125"/>
                <a:ext cx="112" cy="1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defPPr>
                  <a:defRPr lang="en-GB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5pPr>
                <a:lvl6pPr marL="22860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6pPr>
                <a:lvl7pPr marL="27432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7pPr>
                <a:lvl8pPr marL="32004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8pPr>
                <a:lvl9pPr marL="36576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9pPr>
              </a:lstStyle>
              <a:p>
                <a:r>
                  <a:rPr lang="en-US" altLang="en-US" sz="1100" b="1">
                    <a:solidFill>
                      <a:srgbClr val="FF0000"/>
                    </a:solidFill>
                    <a:latin typeface="Arial" panose="020B0604020202020204" pitchFamily="34" charset="0"/>
                  </a:rPr>
                  <a:t>4 </a:t>
                </a:r>
                <a:endParaRPr lang="en-US" altLang="en-US"/>
              </a:p>
            </p:txBody>
          </p:sp>
          <p:sp>
            <p:nvSpPr>
              <p:cNvPr id="372" name="Rectangle 371">
                <a:extLst>
                  <a:ext uri="{FF2B5EF4-FFF2-40B4-BE49-F238E27FC236}">
                    <a16:creationId xmlns:a16="http://schemas.microsoft.com/office/drawing/2014/main" id="{9350DDBE-2AE5-4A03-9826-136ECFDD6A2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34" y="2119"/>
                <a:ext cx="139" cy="12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defPPr>
                  <a:defRPr lang="en-GB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5pPr>
                <a:lvl6pPr marL="22860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6pPr>
                <a:lvl7pPr marL="27432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7pPr>
                <a:lvl8pPr marL="32004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8pPr>
                <a:lvl9pPr marL="36576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9pPr>
              </a:lstStyle>
              <a:p>
                <a:r>
                  <a:rPr lang="en-US" altLang="en-US" sz="1100" b="1">
                    <a:solidFill>
                      <a:srgbClr val="FF0000"/>
                    </a:solidFill>
                    <a:latin typeface="Symbol" panose="05050102010706020507" pitchFamily="18" charset="2"/>
                  </a:rPr>
                  <a:t>®</a:t>
                </a:r>
                <a:endParaRPr lang="en-US" altLang="en-US"/>
              </a:p>
            </p:txBody>
          </p:sp>
          <p:sp>
            <p:nvSpPr>
              <p:cNvPr id="373" name="Rectangle 372">
                <a:extLst>
                  <a:ext uri="{FF2B5EF4-FFF2-40B4-BE49-F238E27FC236}">
                    <a16:creationId xmlns:a16="http://schemas.microsoft.com/office/drawing/2014/main" id="{5115F1F3-73B8-41DE-86F2-CCFA82AF380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925" y="2125"/>
                <a:ext cx="187" cy="1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defPPr>
                  <a:defRPr lang="en-GB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5pPr>
                <a:lvl6pPr marL="22860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6pPr>
                <a:lvl7pPr marL="27432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7pPr>
                <a:lvl8pPr marL="32004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8pPr>
                <a:lvl9pPr marL="36576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9pPr>
              </a:lstStyle>
              <a:p>
                <a:r>
                  <a:rPr lang="en-US" altLang="en-US" sz="1100" b="1">
                    <a:solidFill>
                      <a:srgbClr val="FF0000"/>
                    </a:solidFill>
                    <a:latin typeface="Arial" panose="020B0604020202020204" pitchFamily="34" charset="0"/>
                  </a:rPr>
                  <a:t> 1.5</a:t>
                </a:r>
                <a:endParaRPr lang="en-US" altLang="en-US"/>
              </a:p>
            </p:txBody>
          </p:sp>
          <p:sp>
            <p:nvSpPr>
              <p:cNvPr id="374" name="Rectangle 373">
                <a:extLst>
                  <a:ext uri="{FF2B5EF4-FFF2-40B4-BE49-F238E27FC236}">
                    <a16:creationId xmlns:a16="http://schemas.microsoft.com/office/drawing/2014/main" id="{2405B0C7-18D5-4757-9952-A2276EC4F8D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341" y="2373"/>
                <a:ext cx="91" cy="1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defPPr>
                  <a:defRPr lang="en-GB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5pPr>
                <a:lvl6pPr marL="22860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6pPr>
                <a:lvl7pPr marL="27432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7pPr>
                <a:lvl8pPr marL="32004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8pPr>
                <a:lvl9pPr marL="36576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9pPr>
              </a:lstStyle>
              <a:p>
                <a:r>
                  <a:rPr lang="en-US" altLang="en-US" sz="1100" b="1">
                    <a:solidFill>
                      <a:srgbClr val="000000"/>
                    </a:solidFill>
                    <a:latin typeface="Arial" panose="020B0604020202020204" pitchFamily="34" charset="0"/>
                  </a:rPr>
                  <a:t>1</a:t>
                </a:r>
                <a:endParaRPr lang="en-US" altLang="en-US"/>
              </a:p>
            </p:txBody>
          </p:sp>
          <p:sp>
            <p:nvSpPr>
              <p:cNvPr id="375" name="Rectangle 374">
                <a:extLst>
                  <a:ext uri="{FF2B5EF4-FFF2-40B4-BE49-F238E27FC236}">
                    <a16:creationId xmlns:a16="http://schemas.microsoft.com/office/drawing/2014/main" id="{26E8E4A1-3752-4BFE-B94A-1AC5E313560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957" y="2125"/>
                <a:ext cx="160" cy="1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defPPr>
                  <a:defRPr lang="en-GB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5pPr>
                <a:lvl6pPr marL="22860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6pPr>
                <a:lvl7pPr marL="27432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7pPr>
                <a:lvl8pPr marL="32004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8pPr>
                <a:lvl9pPr marL="36576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9pPr>
              </a:lstStyle>
              <a:p>
                <a:r>
                  <a:rPr lang="en-US" altLang="en-US" sz="1100" b="1">
                    <a:solidFill>
                      <a:srgbClr val="FF0000"/>
                    </a:solidFill>
                    <a:latin typeface="Arial" panose="020B0604020202020204" pitchFamily="34" charset="0"/>
                  </a:rPr>
                  <a:t>0.5</a:t>
                </a:r>
                <a:endParaRPr lang="en-US" altLang="en-US"/>
              </a:p>
            </p:txBody>
          </p:sp>
          <p:sp>
            <p:nvSpPr>
              <p:cNvPr id="376" name="Rectangle 375">
                <a:extLst>
                  <a:ext uri="{FF2B5EF4-FFF2-40B4-BE49-F238E27FC236}">
                    <a16:creationId xmlns:a16="http://schemas.microsoft.com/office/drawing/2014/main" id="{6FA0CE21-46E9-45DC-947D-4F8414B326E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075" y="2119"/>
                <a:ext cx="139" cy="12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defPPr>
                  <a:defRPr lang="en-GB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5pPr>
                <a:lvl6pPr marL="22860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6pPr>
                <a:lvl7pPr marL="27432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7pPr>
                <a:lvl8pPr marL="32004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8pPr>
                <a:lvl9pPr marL="36576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9pPr>
              </a:lstStyle>
              <a:p>
                <a:r>
                  <a:rPr lang="en-US" altLang="en-US" sz="1100" b="1">
                    <a:solidFill>
                      <a:srgbClr val="FF0000"/>
                    </a:solidFill>
                    <a:latin typeface="Symbol" panose="05050102010706020507" pitchFamily="18" charset="2"/>
                  </a:rPr>
                  <a:t>®</a:t>
                </a:r>
                <a:endParaRPr lang="en-US" altLang="en-US"/>
              </a:p>
            </p:txBody>
          </p:sp>
          <p:sp>
            <p:nvSpPr>
              <p:cNvPr id="377" name="Rectangle 376">
                <a:extLst>
                  <a:ext uri="{FF2B5EF4-FFF2-40B4-BE49-F238E27FC236}">
                    <a16:creationId xmlns:a16="http://schemas.microsoft.com/office/drawing/2014/main" id="{C03FC502-68D3-4C57-BC48-6D38311F199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166" y="2125"/>
                <a:ext cx="91" cy="1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defPPr>
                  <a:defRPr lang="en-GB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5pPr>
                <a:lvl6pPr marL="22860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6pPr>
                <a:lvl7pPr marL="27432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7pPr>
                <a:lvl8pPr marL="32004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8pPr>
                <a:lvl9pPr marL="36576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9pPr>
              </a:lstStyle>
              <a:p>
                <a:r>
                  <a:rPr lang="en-US" altLang="en-US" sz="1100" b="1">
                    <a:solidFill>
                      <a:srgbClr val="FF0000"/>
                    </a:solidFill>
                    <a:latin typeface="Arial" panose="020B0604020202020204" pitchFamily="34" charset="0"/>
                  </a:rPr>
                  <a:t>0</a:t>
                </a:r>
                <a:endParaRPr lang="en-US" altLang="en-US"/>
              </a:p>
            </p:txBody>
          </p:sp>
          <p:sp>
            <p:nvSpPr>
              <p:cNvPr id="378" name="Rectangle 377">
                <a:extLst>
                  <a:ext uri="{FF2B5EF4-FFF2-40B4-BE49-F238E27FC236}">
                    <a16:creationId xmlns:a16="http://schemas.microsoft.com/office/drawing/2014/main" id="{76321A43-586C-4583-980C-247C995B38B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748" y="2125"/>
                <a:ext cx="112" cy="1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defPPr>
                  <a:defRPr lang="en-GB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5pPr>
                <a:lvl6pPr marL="22860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6pPr>
                <a:lvl7pPr marL="27432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7pPr>
                <a:lvl8pPr marL="32004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8pPr>
                <a:lvl9pPr marL="36576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9pPr>
              </a:lstStyle>
              <a:p>
                <a:r>
                  <a:rPr lang="en-US" altLang="en-US" sz="1100" b="1">
                    <a:solidFill>
                      <a:srgbClr val="FF0000"/>
                    </a:solidFill>
                    <a:latin typeface="Arial" panose="020B0604020202020204" pitchFamily="34" charset="0"/>
                  </a:rPr>
                  <a:t>3 </a:t>
                </a:r>
                <a:endParaRPr lang="en-US" altLang="en-US"/>
              </a:p>
            </p:txBody>
          </p:sp>
          <p:sp>
            <p:nvSpPr>
              <p:cNvPr id="379" name="Rectangle 378">
                <a:extLst>
                  <a:ext uri="{FF2B5EF4-FFF2-40B4-BE49-F238E27FC236}">
                    <a16:creationId xmlns:a16="http://schemas.microsoft.com/office/drawing/2014/main" id="{09209F88-46F3-4047-A2C6-3F9C308B02F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818" y="2119"/>
                <a:ext cx="139" cy="12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defPPr>
                  <a:defRPr lang="en-GB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5pPr>
                <a:lvl6pPr marL="22860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6pPr>
                <a:lvl7pPr marL="27432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7pPr>
                <a:lvl8pPr marL="32004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8pPr>
                <a:lvl9pPr marL="36576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9pPr>
              </a:lstStyle>
              <a:p>
                <a:r>
                  <a:rPr lang="en-US" altLang="en-US" sz="1100" b="1">
                    <a:solidFill>
                      <a:srgbClr val="FF0000"/>
                    </a:solidFill>
                    <a:latin typeface="Symbol" panose="05050102010706020507" pitchFamily="18" charset="2"/>
                  </a:rPr>
                  <a:t>®</a:t>
                </a:r>
                <a:endParaRPr lang="en-US" altLang="en-US"/>
              </a:p>
            </p:txBody>
          </p:sp>
          <p:sp>
            <p:nvSpPr>
              <p:cNvPr id="380" name="Rectangle 379">
                <a:extLst>
                  <a:ext uri="{FF2B5EF4-FFF2-40B4-BE49-F238E27FC236}">
                    <a16:creationId xmlns:a16="http://schemas.microsoft.com/office/drawing/2014/main" id="{95D9B303-7D86-480F-92E0-2E7CE40FECD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09" y="2125"/>
                <a:ext cx="112" cy="1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defPPr>
                  <a:defRPr lang="en-GB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5pPr>
                <a:lvl6pPr marL="22860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6pPr>
                <a:lvl7pPr marL="27432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7pPr>
                <a:lvl8pPr marL="32004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8pPr>
                <a:lvl9pPr marL="36576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9pPr>
              </a:lstStyle>
              <a:p>
                <a:r>
                  <a:rPr lang="en-US" altLang="en-US" sz="1100" b="1">
                    <a:solidFill>
                      <a:srgbClr val="FF0000"/>
                    </a:solidFill>
                    <a:latin typeface="Arial" panose="020B0604020202020204" pitchFamily="34" charset="0"/>
                  </a:rPr>
                  <a:t> 2</a:t>
                </a:r>
                <a:endParaRPr lang="en-US" altLang="en-US"/>
              </a:p>
            </p:txBody>
          </p:sp>
          <p:sp>
            <p:nvSpPr>
              <p:cNvPr id="381" name="Rectangle 380">
                <a:extLst>
                  <a:ext uri="{FF2B5EF4-FFF2-40B4-BE49-F238E27FC236}">
                    <a16:creationId xmlns:a16="http://schemas.microsoft.com/office/drawing/2014/main" id="{97D327B8-8386-4629-9FF5-9242FB8EAD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2" y="2125"/>
                <a:ext cx="91" cy="1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defPPr>
                  <a:defRPr lang="en-GB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5pPr>
                <a:lvl6pPr marL="22860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6pPr>
                <a:lvl7pPr marL="27432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7pPr>
                <a:lvl8pPr marL="32004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8pPr>
                <a:lvl9pPr marL="36576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9pPr>
              </a:lstStyle>
              <a:p>
                <a:r>
                  <a:rPr lang="en-US" altLang="en-US" sz="1100" b="1">
                    <a:solidFill>
                      <a:srgbClr val="000000"/>
                    </a:solidFill>
                    <a:latin typeface="Arial" panose="020B0604020202020204" pitchFamily="34" charset="0"/>
                  </a:rPr>
                  <a:t>1</a:t>
                </a:r>
                <a:endParaRPr lang="en-US" altLang="en-US"/>
              </a:p>
            </p:txBody>
          </p:sp>
          <p:sp>
            <p:nvSpPr>
              <p:cNvPr id="382" name="Rectangle 381">
                <a:extLst>
                  <a:ext uri="{FF2B5EF4-FFF2-40B4-BE49-F238E27FC236}">
                    <a16:creationId xmlns:a16="http://schemas.microsoft.com/office/drawing/2014/main" id="{655228BA-6AB4-4E6C-952A-86A40F88B6B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50" y="2125"/>
                <a:ext cx="160" cy="1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defPPr>
                  <a:defRPr lang="en-GB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5pPr>
                <a:lvl6pPr marL="22860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6pPr>
                <a:lvl7pPr marL="27432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7pPr>
                <a:lvl8pPr marL="32004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8pPr>
                <a:lvl9pPr marL="36576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9pPr>
              </a:lstStyle>
              <a:p>
                <a:r>
                  <a:rPr lang="en-US" altLang="en-US" sz="1100" b="1">
                    <a:solidFill>
                      <a:srgbClr val="FF0000"/>
                    </a:solidFill>
                    <a:latin typeface="Arial" panose="020B0604020202020204" pitchFamily="34" charset="0"/>
                  </a:rPr>
                  <a:t>0.5</a:t>
                </a:r>
                <a:endParaRPr lang="en-US" altLang="en-US"/>
              </a:p>
            </p:txBody>
          </p:sp>
          <p:sp>
            <p:nvSpPr>
              <p:cNvPr id="383" name="Rectangle 382">
                <a:extLst>
                  <a:ext uri="{FF2B5EF4-FFF2-40B4-BE49-F238E27FC236}">
                    <a16:creationId xmlns:a16="http://schemas.microsoft.com/office/drawing/2014/main" id="{8B2F6365-FBC8-423D-ABA6-8483153921B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68" y="2119"/>
                <a:ext cx="139" cy="12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defPPr>
                  <a:defRPr lang="en-GB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5pPr>
                <a:lvl6pPr marL="22860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6pPr>
                <a:lvl7pPr marL="27432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7pPr>
                <a:lvl8pPr marL="32004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8pPr>
                <a:lvl9pPr marL="36576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9pPr>
              </a:lstStyle>
              <a:p>
                <a:r>
                  <a:rPr lang="en-US" altLang="en-US" sz="1100" b="1">
                    <a:solidFill>
                      <a:srgbClr val="FF0000"/>
                    </a:solidFill>
                    <a:latin typeface="Symbol" panose="05050102010706020507" pitchFamily="18" charset="2"/>
                  </a:rPr>
                  <a:t>®</a:t>
                </a:r>
                <a:endParaRPr lang="en-US" altLang="en-US"/>
              </a:p>
            </p:txBody>
          </p:sp>
          <p:sp>
            <p:nvSpPr>
              <p:cNvPr id="384" name="Rectangle 383">
                <a:extLst>
                  <a:ext uri="{FF2B5EF4-FFF2-40B4-BE49-F238E27FC236}">
                    <a16:creationId xmlns:a16="http://schemas.microsoft.com/office/drawing/2014/main" id="{3E9FA7EB-819A-4280-BA47-CC0BDB4A7E2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59" y="2125"/>
                <a:ext cx="91" cy="1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defPPr>
                  <a:defRPr lang="en-GB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5pPr>
                <a:lvl6pPr marL="22860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6pPr>
                <a:lvl7pPr marL="27432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7pPr>
                <a:lvl8pPr marL="32004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8pPr>
                <a:lvl9pPr marL="36576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9pPr>
              </a:lstStyle>
              <a:p>
                <a:r>
                  <a:rPr lang="en-US" altLang="en-US" sz="1100" b="1">
                    <a:solidFill>
                      <a:srgbClr val="FF0000"/>
                    </a:solidFill>
                    <a:latin typeface="Arial" panose="020B0604020202020204" pitchFamily="34" charset="0"/>
                  </a:rPr>
                  <a:t>0</a:t>
                </a:r>
                <a:endParaRPr lang="en-US" altLang="en-US"/>
              </a:p>
            </p:txBody>
          </p:sp>
          <p:sp>
            <p:nvSpPr>
              <p:cNvPr id="385" name="Rectangle 384">
                <a:extLst>
                  <a:ext uri="{FF2B5EF4-FFF2-40B4-BE49-F238E27FC236}">
                    <a16:creationId xmlns:a16="http://schemas.microsoft.com/office/drawing/2014/main" id="{25A23DC0-41A9-43F7-90D8-0782F0FAEF0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8" y="2354"/>
                <a:ext cx="1267" cy="10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defPPr>
                  <a:defRPr lang="en-GB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5pPr>
                <a:lvl6pPr marL="22860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6pPr>
                <a:lvl7pPr marL="27432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7pPr>
                <a:lvl8pPr marL="32004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8pPr>
                <a:lvl9pPr marL="36576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9pPr>
              </a:lstStyle>
              <a:p>
                <a:r>
                  <a:rPr lang="en-US" altLang="en-US" sz="1000" b="1">
                    <a:solidFill>
                      <a:srgbClr val="000000"/>
                    </a:solidFill>
                    <a:latin typeface="Arial" panose="020B0604020202020204" pitchFamily="34" charset="0"/>
                  </a:rPr>
                  <a:t>Study on Integrated Access and </a:t>
                </a:r>
                <a:endParaRPr lang="en-US" altLang="en-US"/>
              </a:p>
            </p:txBody>
          </p:sp>
          <p:sp>
            <p:nvSpPr>
              <p:cNvPr id="386" name="Rectangle 385">
                <a:extLst>
                  <a:ext uri="{FF2B5EF4-FFF2-40B4-BE49-F238E27FC236}">
                    <a16:creationId xmlns:a16="http://schemas.microsoft.com/office/drawing/2014/main" id="{231C0189-3D04-42FB-8F37-3419E788EE8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8" y="2461"/>
                <a:ext cx="658" cy="10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defPPr>
                  <a:defRPr lang="en-GB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5pPr>
                <a:lvl6pPr marL="22860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6pPr>
                <a:lvl7pPr marL="27432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7pPr>
                <a:lvl8pPr marL="32004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8pPr>
                <a:lvl9pPr marL="36576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9pPr>
              </a:lstStyle>
              <a:p>
                <a:r>
                  <a:rPr lang="en-US" altLang="en-US" sz="1000" b="1">
                    <a:solidFill>
                      <a:srgbClr val="000000"/>
                    </a:solidFill>
                    <a:latin typeface="Arial" panose="020B0604020202020204" pitchFamily="34" charset="0"/>
                  </a:rPr>
                  <a:t>Backhaul for NR</a:t>
                </a:r>
                <a:endParaRPr lang="en-US" altLang="en-US"/>
              </a:p>
            </p:txBody>
          </p:sp>
          <p:sp>
            <p:nvSpPr>
              <p:cNvPr id="387" name="Rectangle 386">
                <a:extLst>
                  <a:ext uri="{FF2B5EF4-FFF2-40B4-BE49-F238E27FC236}">
                    <a16:creationId xmlns:a16="http://schemas.microsoft.com/office/drawing/2014/main" id="{BCD496BE-767D-4126-A381-65051D1B79A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775" y="2354"/>
                <a:ext cx="112" cy="1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defPPr>
                  <a:defRPr lang="en-GB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5pPr>
                <a:lvl6pPr marL="22860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6pPr>
                <a:lvl7pPr marL="27432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7pPr>
                <a:lvl8pPr marL="32004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8pPr>
                <a:lvl9pPr marL="36576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9pPr>
              </a:lstStyle>
              <a:p>
                <a:r>
                  <a:rPr lang="en-US" altLang="en-US" sz="1100" b="1">
                    <a:solidFill>
                      <a:srgbClr val="FF0000"/>
                    </a:solidFill>
                    <a:latin typeface="Arial" panose="020B0604020202020204" pitchFamily="34" charset="0"/>
                  </a:rPr>
                  <a:t>1 </a:t>
                </a:r>
                <a:endParaRPr lang="en-US" altLang="en-US"/>
              </a:p>
            </p:txBody>
          </p:sp>
          <p:sp>
            <p:nvSpPr>
              <p:cNvPr id="388" name="Rectangle 387">
                <a:extLst>
                  <a:ext uri="{FF2B5EF4-FFF2-40B4-BE49-F238E27FC236}">
                    <a16:creationId xmlns:a16="http://schemas.microsoft.com/office/drawing/2014/main" id="{40797ED9-856C-4A16-861C-B0F91114C7A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45" y="2349"/>
                <a:ext cx="139" cy="12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defPPr>
                  <a:defRPr lang="en-GB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5pPr>
                <a:lvl6pPr marL="22860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6pPr>
                <a:lvl7pPr marL="27432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7pPr>
                <a:lvl8pPr marL="32004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8pPr>
                <a:lvl9pPr marL="36576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9pPr>
              </a:lstStyle>
              <a:p>
                <a:r>
                  <a:rPr lang="en-US" altLang="en-US" sz="1100" b="1">
                    <a:solidFill>
                      <a:srgbClr val="FF0000"/>
                    </a:solidFill>
                    <a:latin typeface="Symbol" panose="05050102010706020507" pitchFamily="18" charset="2"/>
                  </a:rPr>
                  <a:t>®</a:t>
                </a:r>
                <a:endParaRPr lang="en-US" altLang="en-US"/>
              </a:p>
            </p:txBody>
          </p:sp>
          <p:sp>
            <p:nvSpPr>
              <p:cNvPr id="389" name="Rectangle 388">
                <a:extLst>
                  <a:ext uri="{FF2B5EF4-FFF2-40B4-BE49-F238E27FC236}">
                    <a16:creationId xmlns:a16="http://schemas.microsoft.com/office/drawing/2014/main" id="{24D0F2F3-6D24-4CAD-BFD5-7906BE9F4A2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936" y="2354"/>
                <a:ext cx="160" cy="1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defPPr>
                  <a:defRPr lang="en-GB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5pPr>
                <a:lvl6pPr marL="22860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6pPr>
                <a:lvl7pPr marL="27432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7pPr>
                <a:lvl8pPr marL="32004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8pPr>
                <a:lvl9pPr marL="3657600" algn="l" defTabSz="914400" rtl="0" eaLnBrk="1" latinLnBrk="0" hangingPunct="1">
                  <a:defRPr kumimoji="1" sz="2400" kern="1200"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  <a:cs typeface="+mn-cs"/>
                  </a:defRPr>
                </a:lvl9pPr>
              </a:lstStyle>
              <a:p>
                <a:r>
                  <a:rPr lang="en-US" altLang="en-US" sz="1100" b="1">
                    <a:solidFill>
                      <a:srgbClr val="FF0000"/>
                    </a:solidFill>
                    <a:latin typeface="Arial" panose="020B0604020202020204" pitchFamily="34" charset="0"/>
                  </a:rPr>
                  <a:t>0.5</a:t>
                </a:r>
                <a:endParaRPr lang="en-US" altLang="en-US"/>
              </a:p>
            </p:txBody>
          </p:sp>
        </p:grp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DE90D3EE-262D-4C2C-A712-FFB339DCD11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22" y="2354"/>
              <a:ext cx="112" cy="1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9pPr>
            </a:lstStyle>
            <a:p>
              <a:r>
                <a:rPr lang="en-US" altLang="en-US" sz="1100" b="1">
                  <a:solidFill>
                    <a:srgbClr val="FF0000"/>
                  </a:solidFill>
                  <a:latin typeface="Arial" panose="020B0604020202020204" pitchFamily="34" charset="0"/>
                </a:rPr>
                <a:t>1 </a:t>
              </a:r>
              <a:endParaRPr lang="en-US" altLang="en-US"/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1471E134-F65E-4937-A17E-0E7D9EEDF45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91" y="2349"/>
              <a:ext cx="139" cy="1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9pPr>
            </a:lstStyle>
            <a:p>
              <a:r>
                <a:rPr lang="en-US" altLang="en-US" sz="1100" b="1">
                  <a:solidFill>
                    <a:srgbClr val="FF0000"/>
                  </a:solidFill>
                  <a:latin typeface="Symbol" panose="05050102010706020507" pitchFamily="18" charset="2"/>
                </a:rPr>
                <a:t>®</a:t>
              </a:r>
              <a:endParaRPr lang="en-US" altLang="en-US"/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88DD2BBE-15E8-44F1-886A-EFA3BEDD623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82" y="2354"/>
              <a:ext cx="160" cy="1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9pPr>
            </a:lstStyle>
            <a:p>
              <a:r>
                <a:rPr lang="en-US" altLang="en-US" sz="1100" b="1">
                  <a:solidFill>
                    <a:srgbClr val="FF0000"/>
                  </a:solidFill>
                  <a:latin typeface="Arial" panose="020B0604020202020204" pitchFamily="34" charset="0"/>
                </a:rPr>
                <a:t>0.5</a:t>
              </a:r>
              <a:endParaRPr lang="en-US" altLang="en-US"/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4B2D917F-C2B2-45DE-ADA4-943CFE62F53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72" y="2354"/>
              <a:ext cx="91" cy="1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9pPr>
            </a:lstStyle>
            <a:p>
              <a:r>
                <a:rPr lang="en-US" altLang="en-US" sz="1100" b="1">
                  <a:solidFill>
                    <a:srgbClr val="000000"/>
                  </a:solidFill>
                  <a:latin typeface="Arial" panose="020B0604020202020204" pitchFamily="34" charset="0"/>
                </a:rPr>
                <a:t>1</a:t>
              </a:r>
              <a:endParaRPr lang="en-US" altLang="en-US"/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8A0D4525-8D27-4F7A-AA42-3F7C3B13413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8" y="2568"/>
              <a:ext cx="1390" cy="1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9pPr>
            </a:lstStyle>
            <a:p>
              <a:r>
                <a:rPr lang="en-US" altLang="en-US" sz="1000" b="1">
                  <a:solidFill>
                    <a:srgbClr val="000000"/>
                  </a:solidFill>
                  <a:latin typeface="Arial" panose="020B0604020202020204" pitchFamily="34" charset="0"/>
                </a:rPr>
                <a:t>Core part: Enhancing CA Utilization</a:t>
              </a:r>
              <a:endParaRPr lang="en-US" altLang="en-US"/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85733474-27F6-49F1-A656-8C817D730F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45" y="2568"/>
              <a:ext cx="91" cy="1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9pPr>
            </a:lstStyle>
            <a:p>
              <a:r>
                <a:rPr lang="en-US" altLang="en-US" sz="1100" b="1">
                  <a:solidFill>
                    <a:srgbClr val="FF0000"/>
                  </a:solidFill>
                  <a:latin typeface="Arial" panose="020B0604020202020204" pitchFamily="34" charset="0"/>
                </a:rPr>
                <a:t>1</a:t>
              </a:r>
              <a:endParaRPr lang="en-US" altLang="en-US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266C6F88-5C53-496C-B2C8-981C7C8C9EB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93" y="2563"/>
              <a:ext cx="139" cy="1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9pPr>
            </a:lstStyle>
            <a:p>
              <a:r>
                <a:rPr lang="en-US" altLang="en-US" sz="1100" b="1">
                  <a:solidFill>
                    <a:srgbClr val="FF0000"/>
                  </a:solidFill>
                  <a:latin typeface="Symbol" panose="05050102010706020507" pitchFamily="18" charset="2"/>
                </a:rPr>
                <a:t>®</a:t>
              </a:r>
              <a:endParaRPr lang="en-US" altLang="en-US"/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EE6EF7EB-69AD-450A-A4AD-9AE0F0C2226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84" y="2568"/>
              <a:ext cx="91" cy="1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9pPr>
            </a:lstStyle>
            <a:p>
              <a:r>
                <a:rPr lang="en-US" altLang="en-US" sz="1100" b="1">
                  <a:solidFill>
                    <a:srgbClr val="FF0000"/>
                  </a:solidFill>
                  <a:latin typeface="Arial" panose="020B0604020202020204" pitchFamily="34" charset="0"/>
                </a:rPr>
                <a:t>0</a:t>
              </a:r>
              <a:endParaRPr lang="en-US" altLang="en-US"/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2563F3B2-CE7F-4961-98A4-D822F095286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8" y="2681"/>
              <a:ext cx="1321" cy="1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9pPr>
            </a:lstStyle>
            <a:p>
              <a:r>
                <a:rPr lang="en-US" altLang="en-US" sz="1000" b="1">
                  <a:solidFill>
                    <a:srgbClr val="000000"/>
                  </a:solidFill>
                  <a:latin typeface="Arial" panose="020B0604020202020204" pitchFamily="34" charset="0"/>
                </a:rPr>
                <a:t>Study on Self Evaluation towards </a:t>
              </a:r>
              <a:endParaRPr lang="en-US" altLang="en-US"/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04F0B9C8-62EF-4E32-9841-1135372C6B9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8" y="2788"/>
              <a:ext cx="850" cy="1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9pPr>
            </a:lstStyle>
            <a:p>
              <a:r>
                <a:rPr lang="en-US" altLang="en-US" sz="1000" b="1">
                  <a:solidFill>
                    <a:srgbClr val="000000"/>
                  </a:solidFill>
                  <a:latin typeface="Arial" panose="020B0604020202020204" pitchFamily="34" charset="0"/>
                </a:rPr>
                <a:t>IMT-2020 Submission</a:t>
              </a:r>
              <a:endParaRPr lang="en-US" altLang="en-US"/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63F6C63D-5A70-43EC-9863-8D527B5D407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27" y="2681"/>
              <a:ext cx="171" cy="1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9pPr>
            </a:lstStyle>
            <a:p>
              <a:r>
                <a:rPr lang="en-US" altLang="en-US" sz="1100" b="1">
                  <a:solidFill>
                    <a:srgbClr val="FF0000"/>
                  </a:solidFill>
                  <a:latin typeface="Arial" panose="020B0604020202020204" pitchFamily="34" charset="0"/>
                </a:rPr>
                <a:t>[1] </a:t>
              </a:r>
              <a:endParaRPr lang="en-US" altLang="en-US"/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DEC2F619-FF7D-408C-A62F-D4EE6829F5B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50" y="2675"/>
              <a:ext cx="139" cy="1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9pPr>
            </a:lstStyle>
            <a:p>
              <a:r>
                <a:rPr lang="en-US" altLang="en-US" sz="1100" b="1">
                  <a:solidFill>
                    <a:srgbClr val="FF0000"/>
                  </a:solidFill>
                  <a:latin typeface="Symbol" panose="05050102010706020507" pitchFamily="18" charset="2"/>
                </a:rPr>
                <a:t>®</a:t>
              </a:r>
              <a:endParaRPr lang="en-US" altLang="en-US"/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90CB41F9-D592-4FCC-802A-859E961363E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41" y="2681"/>
              <a:ext cx="209" cy="1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9pPr>
            </a:lstStyle>
            <a:p>
              <a:r>
                <a:rPr lang="en-US" altLang="en-US" sz="1100" b="1">
                  <a:solidFill>
                    <a:srgbClr val="FF0000"/>
                  </a:solidFill>
                  <a:latin typeface="Arial" panose="020B0604020202020204" pitchFamily="34" charset="0"/>
                </a:rPr>
                <a:t>0.25</a:t>
              </a:r>
              <a:endParaRPr lang="en-US" altLang="en-US"/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84602861-C186-4F18-9C04-5D07227D574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74" y="2681"/>
              <a:ext cx="171" cy="1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9pPr>
            </a:lstStyle>
            <a:p>
              <a:r>
                <a:rPr lang="en-US" altLang="en-US" sz="1100" b="1">
                  <a:solidFill>
                    <a:srgbClr val="FF0000"/>
                  </a:solidFill>
                  <a:latin typeface="Arial" panose="020B0604020202020204" pitchFamily="34" charset="0"/>
                </a:rPr>
                <a:t>[1] </a:t>
              </a:r>
              <a:endParaRPr lang="en-US" altLang="en-US"/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E95FC583-5FA0-4D83-93F3-43162510A35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97" y="2675"/>
              <a:ext cx="139" cy="1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9pPr>
            </a:lstStyle>
            <a:p>
              <a:r>
                <a:rPr lang="en-US" altLang="en-US" sz="1100" b="1">
                  <a:solidFill>
                    <a:srgbClr val="FF0000"/>
                  </a:solidFill>
                  <a:latin typeface="Symbol" panose="05050102010706020507" pitchFamily="18" charset="2"/>
                </a:rPr>
                <a:t>®</a:t>
              </a:r>
              <a:endParaRPr lang="en-US" altLang="en-US"/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975FC0EF-328A-4C89-AEBE-F9927F8073D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87" y="2681"/>
              <a:ext cx="209" cy="1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9pPr>
            </a:lstStyle>
            <a:p>
              <a:r>
                <a:rPr lang="en-US" altLang="en-US" sz="1100" b="1">
                  <a:solidFill>
                    <a:srgbClr val="FF0000"/>
                  </a:solidFill>
                  <a:latin typeface="Arial" panose="020B0604020202020204" pitchFamily="34" charset="0"/>
                </a:rPr>
                <a:t>0.25</a:t>
              </a:r>
              <a:endParaRPr lang="en-US" altLang="en-US"/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ABB8D53C-3CBD-4192-B539-C0B03E05337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8" y="2894"/>
              <a:ext cx="1396" cy="1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9pPr>
            </a:lstStyle>
            <a:p>
              <a:r>
                <a:rPr lang="en-US" altLang="en-US" sz="1000" b="1">
                  <a:solidFill>
                    <a:srgbClr val="000000"/>
                  </a:solidFill>
                  <a:latin typeface="Arial" panose="020B0604020202020204" pitchFamily="34" charset="0"/>
                </a:rPr>
                <a:t>Work Item on Separation of CP and </a:t>
              </a:r>
              <a:endParaRPr lang="en-US" altLang="en-US"/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2FD91B9D-EA0D-491E-9252-6F3AD35CC07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8" y="3001"/>
              <a:ext cx="818" cy="1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9pPr>
            </a:lstStyle>
            <a:p>
              <a:r>
                <a:rPr lang="en-US" altLang="en-US" sz="1000" b="1">
                  <a:solidFill>
                    <a:srgbClr val="000000"/>
                  </a:solidFill>
                  <a:latin typeface="Arial" panose="020B0604020202020204" pitchFamily="34" charset="0"/>
                </a:rPr>
                <a:t>UP for Split Option 2</a:t>
              </a:r>
              <a:endParaRPr lang="en-US" altLang="en-US"/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3C375F89-35CA-4946-94A7-83D4583DAAD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52" y="2943"/>
              <a:ext cx="91" cy="1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9pPr>
            </a:lstStyle>
            <a:p>
              <a:r>
                <a:rPr lang="en-US" altLang="en-US" sz="1100" b="1">
                  <a:solidFill>
                    <a:srgbClr val="FF0000"/>
                  </a:solidFill>
                  <a:latin typeface="Arial" panose="020B0604020202020204" pitchFamily="34" charset="0"/>
                </a:rPr>
                <a:t>1</a:t>
              </a:r>
              <a:endParaRPr lang="en-US" altLang="en-US"/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A1893CE9-F2E7-49BE-843B-2DB5A688E5F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00" y="2937"/>
              <a:ext cx="139" cy="1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9pPr>
            </a:lstStyle>
            <a:p>
              <a:r>
                <a:rPr lang="en-US" altLang="en-US" sz="1100" b="1">
                  <a:solidFill>
                    <a:srgbClr val="FF0000"/>
                  </a:solidFill>
                  <a:latin typeface="Symbol" panose="05050102010706020507" pitchFamily="18" charset="2"/>
                </a:rPr>
                <a:t>®</a:t>
              </a:r>
              <a:endParaRPr lang="en-US" altLang="en-US"/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8BFA8C84-909C-486A-8D0F-6478C7D423D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91" y="2943"/>
              <a:ext cx="91" cy="1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9pPr>
            </a:lstStyle>
            <a:p>
              <a:r>
                <a:rPr lang="en-US" altLang="en-US" sz="1100" b="1">
                  <a:solidFill>
                    <a:srgbClr val="FF0000"/>
                  </a:solidFill>
                  <a:latin typeface="Arial" panose="020B0604020202020204" pitchFamily="34" charset="0"/>
                </a:rPr>
                <a:t>2</a:t>
              </a:r>
              <a:endParaRPr lang="en-US" altLang="en-US"/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954BEF05-791A-4DCE-9DA3-1EBA47EEAE0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45" y="2943"/>
              <a:ext cx="91" cy="1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9pPr>
            </a:lstStyle>
            <a:p>
              <a:r>
                <a:rPr lang="en-US" altLang="en-US" sz="1100" b="1">
                  <a:solidFill>
                    <a:srgbClr val="FF0000"/>
                  </a:solidFill>
                  <a:latin typeface="Arial" panose="020B0604020202020204" pitchFamily="34" charset="0"/>
                </a:rPr>
                <a:t>1</a:t>
              </a:r>
              <a:endParaRPr lang="en-US" altLang="en-US"/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5A9E27DE-2D67-4695-AF3F-24BCE692B47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93" y="2937"/>
              <a:ext cx="139" cy="1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9pPr>
            </a:lstStyle>
            <a:p>
              <a:r>
                <a:rPr lang="en-US" altLang="en-US" sz="1100" b="1">
                  <a:solidFill>
                    <a:srgbClr val="FF0000"/>
                  </a:solidFill>
                  <a:latin typeface="Symbol" panose="05050102010706020507" pitchFamily="18" charset="2"/>
                </a:rPr>
                <a:t>®</a:t>
              </a:r>
              <a:endParaRPr lang="en-US" altLang="en-US"/>
            </a:p>
          </p:txBody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36786EBA-18F1-41BA-B3D9-A415B7DA948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84" y="2943"/>
              <a:ext cx="91" cy="1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9pPr>
            </a:lstStyle>
            <a:p>
              <a:r>
                <a:rPr lang="en-US" altLang="en-US" sz="1100" b="1">
                  <a:solidFill>
                    <a:srgbClr val="FF0000"/>
                  </a:solidFill>
                  <a:latin typeface="Arial" panose="020B0604020202020204" pitchFamily="34" charset="0"/>
                </a:rPr>
                <a:t>2</a:t>
              </a:r>
              <a:endParaRPr lang="en-US" altLang="en-US"/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59E1611A-B753-4063-A0C3-BB274B11F0B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8" y="3108"/>
              <a:ext cx="1401" cy="1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9pPr>
            </a:lstStyle>
            <a:p>
              <a:r>
                <a:rPr lang="en-US" altLang="en-US" sz="1000" b="1">
                  <a:solidFill>
                    <a:srgbClr val="000000"/>
                  </a:solidFill>
                  <a:latin typeface="Arial" panose="020B0604020202020204" pitchFamily="34" charset="0"/>
                </a:rPr>
                <a:t>eNB(s) Architecture Evolution for E-</a:t>
              </a:r>
              <a:endParaRPr lang="en-US" altLang="en-US"/>
            </a:p>
          </p:txBody>
        </p: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5C5A4F8B-FF9F-46F0-97D0-4279F25A468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8" y="3215"/>
              <a:ext cx="818" cy="1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9pPr>
            </a:lstStyle>
            <a:p>
              <a:r>
                <a:rPr lang="en-US" altLang="en-US" sz="1000" b="1">
                  <a:solidFill>
                    <a:srgbClr val="000000"/>
                  </a:solidFill>
                  <a:latin typeface="Arial" panose="020B0604020202020204" pitchFamily="34" charset="0"/>
                </a:rPr>
                <a:t>UTRAN and NG-RAN</a:t>
              </a:r>
              <a:endParaRPr lang="en-US" altLang="en-US"/>
            </a:p>
          </p:txBody>
        </p:sp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308EC887-2536-4500-B234-6CE07136F5B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8" y="3322"/>
              <a:ext cx="37" cy="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734431A3-2DB4-4F98-A4FF-A11DE23E281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22" y="3210"/>
              <a:ext cx="91" cy="1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9pPr>
            </a:lstStyle>
            <a:p>
              <a:r>
                <a:rPr lang="en-US" altLang="en-US" sz="1100" b="1">
                  <a:solidFill>
                    <a:srgbClr val="FF0000"/>
                  </a:solidFill>
                  <a:latin typeface="Arial" panose="020B0604020202020204" pitchFamily="34" charset="0"/>
                </a:rPr>
                <a:t>1</a:t>
              </a:r>
              <a:endParaRPr lang="en-US" altLang="en-US"/>
            </a:p>
          </p:txBody>
        </p:sp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B764551A-0AFB-4295-BC7A-CD3E329468B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15" y="3210"/>
              <a:ext cx="91" cy="1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9pPr>
            </a:lstStyle>
            <a:p>
              <a:r>
                <a:rPr lang="en-US" altLang="en-US" sz="1100" b="1">
                  <a:solidFill>
                    <a:srgbClr val="FF0000"/>
                  </a:solidFill>
                  <a:latin typeface="Arial" panose="020B0604020202020204" pitchFamily="34" charset="0"/>
                </a:rPr>
                <a:t>1</a:t>
              </a:r>
              <a:endParaRPr lang="en-US" altLang="en-US"/>
            </a:p>
          </p:txBody>
        </p:sp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C7353054-4441-4A1C-BCE2-202BF97442D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8" y="3429"/>
              <a:ext cx="1235" cy="1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9pPr>
            </a:lstStyle>
            <a:p>
              <a:r>
                <a:rPr lang="en-US" altLang="en-US" sz="1000" b="1">
                  <a:solidFill>
                    <a:srgbClr val="000000"/>
                  </a:solidFill>
                  <a:latin typeface="Arial" panose="020B0604020202020204" pitchFamily="34" charset="0"/>
                </a:rPr>
                <a:t>Study on test methods for New </a:t>
              </a:r>
              <a:endParaRPr lang="en-US" altLang="en-US"/>
            </a:p>
          </p:txBody>
        </p:sp>
        <p:sp>
          <p:nvSpPr>
            <p:cNvPr id="37" name="Rectangle 36">
              <a:extLst>
                <a:ext uri="{FF2B5EF4-FFF2-40B4-BE49-F238E27FC236}">
                  <a16:creationId xmlns:a16="http://schemas.microsoft.com/office/drawing/2014/main" id="{13BC87AE-F049-41C2-A1A3-714B0080321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8" y="3536"/>
              <a:ext cx="283" cy="1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9pPr>
            </a:lstStyle>
            <a:p>
              <a:r>
                <a:rPr lang="en-US" altLang="en-US" sz="1000" b="1">
                  <a:solidFill>
                    <a:srgbClr val="000000"/>
                  </a:solidFill>
                  <a:latin typeface="Arial" panose="020B0604020202020204" pitchFamily="34" charset="0"/>
                </a:rPr>
                <a:t>Radio </a:t>
              </a:r>
              <a:endParaRPr lang="en-US" altLang="en-US"/>
            </a:p>
          </p:txBody>
        </p:sp>
        <p:sp>
          <p:nvSpPr>
            <p:cNvPr id="38" name="Rectangle 37">
              <a:extLst>
                <a:ext uri="{FF2B5EF4-FFF2-40B4-BE49-F238E27FC236}">
                  <a16:creationId xmlns:a16="http://schemas.microsoft.com/office/drawing/2014/main" id="{89CB6C84-937A-43F5-A290-91F744631A2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37" y="3643"/>
              <a:ext cx="374" cy="1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9pPr>
            </a:lstStyle>
            <a:p>
              <a:r>
                <a:rPr lang="en-US" altLang="en-US" sz="1100" b="1">
                  <a:solidFill>
                    <a:srgbClr val="FF0000"/>
                  </a:solidFill>
                </a:rPr>
                <a:t>Overload</a:t>
              </a:r>
              <a:endParaRPr lang="en-US" altLang="en-US"/>
            </a:p>
          </p:txBody>
        </p:sp>
        <p:sp>
          <p:nvSpPr>
            <p:cNvPr id="39" name="Rectangle 38">
              <a:extLst>
                <a:ext uri="{FF2B5EF4-FFF2-40B4-BE49-F238E27FC236}">
                  <a16:creationId xmlns:a16="http://schemas.microsoft.com/office/drawing/2014/main" id="{D7098402-C3A7-4D32-9F4E-DD0685F5D8B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98" y="3643"/>
              <a:ext cx="91" cy="1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9pPr>
            </a:lstStyle>
            <a:p>
              <a:r>
                <a:rPr lang="en-US" altLang="en-US" sz="1100" b="1">
                  <a:solidFill>
                    <a:srgbClr val="FF0000"/>
                  </a:solidFill>
                </a:rPr>
                <a:t>0</a:t>
              </a:r>
              <a:endParaRPr lang="en-US" altLang="en-US"/>
            </a:p>
          </p:txBody>
        </p:sp>
        <p:sp>
          <p:nvSpPr>
            <p:cNvPr id="40" name="Rectangle 39">
              <a:extLst>
                <a:ext uri="{FF2B5EF4-FFF2-40B4-BE49-F238E27FC236}">
                  <a16:creationId xmlns:a16="http://schemas.microsoft.com/office/drawing/2014/main" id="{F0BA9B94-F215-4BC7-A107-0E4A35A51AA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27" y="3643"/>
              <a:ext cx="91" cy="1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9pPr>
            </a:lstStyle>
            <a:p>
              <a:r>
                <a:rPr lang="en-US" altLang="en-US" sz="1100" b="1">
                  <a:solidFill>
                    <a:srgbClr val="FF0000"/>
                  </a:solidFill>
                </a:rPr>
                <a:t>1</a:t>
              </a:r>
              <a:endParaRPr lang="en-US" altLang="en-US"/>
            </a:p>
          </p:txBody>
        </p:sp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9DF1B7CA-E838-4CDE-A53F-95C88041698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45" y="3643"/>
              <a:ext cx="91" cy="1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9pPr>
            </a:lstStyle>
            <a:p>
              <a:r>
                <a:rPr lang="en-US" altLang="en-US" sz="1100" b="1">
                  <a:solidFill>
                    <a:srgbClr val="FF0000"/>
                  </a:solidFill>
                </a:rPr>
                <a:t>0</a:t>
              </a:r>
              <a:endParaRPr lang="en-US" altLang="en-US"/>
            </a:p>
          </p:txBody>
        </p:sp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id="{B93DD4C2-0053-4325-A089-9126D84752E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20" y="3643"/>
              <a:ext cx="91" cy="1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9pPr>
            </a:lstStyle>
            <a:p>
              <a:r>
                <a:rPr lang="en-US" altLang="en-US" sz="1100" b="1">
                  <a:solidFill>
                    <a:srgbClr val="FF0000"/>
                  </a:solidFill>
                </a:rPr>
                <a:t>1</a:t>
              </a:r>
              <a:endParaRPr lang="en-US" altLang="en-US"/>
            </a:p>
          </p:txBody>
        </p:sp>
        <p:sp>
          <p:nvSpPr>
            <p:cNvPr id="43" name="Rectangle 42">
              <a:extLst>
                <a:ext uri="{FF2B5EF4-FFF2-40B4-BE49-F238E27FC236}">
                  <a16:creationId xmlns:a16="http://schemas.microsoft.com/office/drawing/2014/main" id="{4E8C92F3-6472-44F0-802D-DFD972C5BB5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38" y="767"/>
              <a:ext cx="529" cy="1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9pPr>
            </a:lstStyle>
            <a:p>
              <a:r>
                <a:rPr lang="en-US" altLang="en-US" sz="1400" b="1">
                  <a:solidFill>
                    <a:srgbClr val="FFFFFF"/>
                  </a:solidFill>
                </a:rPr>
                <a:t>NR SI/WIs</a:t>
              </a:r>
              <a:endParaRPr lang="en-US" altLang="en-US"/>
            </a:p>
          </p:txBody>
        </p:sp>
        <p:sp>
          <p:nvSpPr>
            <p:cNvPr id="44" name="Line 251">
              <a:extLst>
                <a:ext uri="{FF2B5EF4-FFF2-40B4-BE49-F238E27FC236}">
                  <a16:creationId xmlns:a16="http://schemas.microsoft.com/office/drawing/2014/main" id="{2EDC1B3F-BCE7-4968-B275-98BC352DD7EA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262" y="697"/>
              <a:ext cx="1" cy="1"/>
            </a:xfrm>
            <a:prstGeom prst="line">
              <a:avLst/>
            </a:prstGeom>
            <a:noFill/>
            <a:ln w="0">
              <a:solidFill>
                <a:srgbClr val="DADCDD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083648DA-09BD-4382-9341-F54D2413FCC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2" y="692"/>
              <a:ext cx="5" cy="5"/>
            </a:xfrm>
            <a:prstGeom prst="rect">
              <a:avLst/>
            </a:prstGeom>
            <a:solidFill>
              <a:srgbClr val="DADC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46" name="Rectangle 45">
              <a:extLst>
                <a:ext uri="{FF2B5EF4-FFF2-40B4-BE49-F238E27FC236}">
                  <a16:creationId xmlns:a16="http://schemas.microsoft.com/office/drawing/2014/main" id="{BA2345FE-0FF0-4141-A5D0-38F0FDB6706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7" y="692"/>
              <a:ext cx="1423" cy="1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47" name="Line 254">
              <a:extLst>
                <a:ext uri="{FF2B5EF4-FFF2-40B4-BE49-F238E27FC236}">
                  <a16:creationId xmlns:a16="http://schemas.microsoft.com/office/drawing/2014/main" id="{58FCBD85-D2AC-49A7-9EE1-4D9874B773AB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684" y="697"/>
              <a:ext cx="1" cy="1"/>
            </a:xfrm>
            <a:prstGeom prst="line">
              <a:avLst/>
            </a:prstGeom>
            <a:noFill/>
            <a:ln w="0">
              <a:solidFill>
                <a:srgbClr val="DADCDD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48" name="Rectangle 47">
              <a:extLst>
                <a:ext uri="{FF2B5EF4-FFF2-40B4-BE49-F238E27FC236}">
                  <a16:creationId xmlns:a16="http://schemas.microsoft.com/office/drawing/2014/main" id="{CC36F9F4-11E2-4B4C-AE1E-8E0A037A6EF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84" y="692"/>
              <a:ext cx="6" cy="5"/>
            </a:xfrm>
            <a:prstGeom prst="rect">
              <a:avLst/>
            </a:prstGeom>
            <a:solidFill>
              <a:srgbClr val="DADC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49" name="Rectangle 48">
              <a:extLst>
                <a:ext uri="{FF2B5EF4-FFF2-40B4-BE49-F238E27FC236}">
                  <a16:creationId xmlns:a16="http://schemas.microsoft.com/office/drawing/2014/main" id="{2030FF2F-8967-4A9E-B02F-EE23ED6B5D8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44" y="697"/>
              <a:ext cx="6" cy="1"/>
            </a:xfrm>
            <a:prstGeom prst="rect">
              <a:avLst/>
            </a:prstGeom>
            <a:solidFill>
              <a:srgbClr val="DADC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50" name="Rectangle 49">
              <a:extLst>
                <a:ext uri="{FF2B5EF4-FFF2-40B4-BE49-F238E27FC236}">
                  <a16:creationId xmlns:a16="http://schemas.microsoft.com/office/drawing/2014/main" id="{736D6EA8-1286-4779-A282-9017D72996F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72" y="697"/>
              <a:ext cx="5" cy="1"/>
            </a:xfrm>
            <a:prstGeom prst="rect">
              <a:avLst/>
            </a:prstGeom>
            <a:solidFill>
              <a:srgbClr val="DADC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51" name="Rectangle 50">
              <a:extLst>
                <a:ext uri="{FF2B5EF4-FFF2-40B4-BE49-F238E27FC236}">
                  <a16:creationId xmlns:a16="http://schemas.microsoft.com/office/drawing/2014/main" id="{A9042B2F-CA80-4C66-BC28-3D85BC1FDA3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14" y="697"/>
              <a:ext cx="6" cy="1"/>
            </a:xfrm>
            <a:prstGeom prst="rect">
              <a:avLst/>
            </a:prstGeom>
            <a:solidFill>
              <a:srgbClr val="DADC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52" name="Rectangle 51">
              <a:extLst>
                <a:ext uri="{FF2B5EF4-FFF2-40B4-BE49-F238E27FC236}">
                  <a16:creationId xmlns:a16="http://schemas.microsoft.com/office/drawing/2014/main" id="{67489CBA-DF57-4EC7-94A2-94B0C194623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56" y="697"/>
              <a:ext cx="6" cy="1"/>
            </a:xfrm>
            <a:prstGeom prst="rect">
              <a:avLst/>
            </a:prstGeom>
            <a:solidFill>
              <a:srgbClr val="DADC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53" name="Rectangle 52">
              <a:extLst>
                <a:ext uri="{FF2B5EF4-FFF2-40B4-BE49-F238E27FC236}">
                  <a16:creationId xmlns:a16="http://schemas.microsoft.com/office/drawing/2014/main" id="{35386106-F280-4D12-A213-6C07BEA5C57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99" y="697"/>
              <a:ext cx="5" cy="1"/>
            </a:xfrm>
            <a:prstGeom prst="rect">
              <a:avLst/>
            </a:prstGeom>
            <a:solidFill>
              <a:srgbClr val="DADC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54" name="Rectangle 53">
              <a:extLst>
                <a:ext uri="{FF2B5EF4-FFF2-40B4-BE49-F238E27FC236}">
                  <a16:creationId xmlns:a16="http://schemas.microsoft.com/office/drawing/2014/main" id="{35FFB534-434E-4F25-8AB8-F25F94CC7AA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23" y="697"/>
              <a:ext cx="5" cy="1"/>
            </a:xfrm>
            <a:prstGeom prst="rect">
              <a:avLst/>
            </a:prstGeom>
            <a:solidFill>
              <a:srgbClr val="DADC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55" name="Rectangle 54">
              <a:extLst>
                <a:ext uri="{FF2B5EF4-FFF2-40B4-BE49-F238E27FC236}">
                  <a16:creationId xmlns:a16="http://schemas.microsoft.com/office/drawing/2014/main" id="{8A6B4AB2-7ED8-4BEE-9A0D-87CA1BED452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65" y="697"/>
              <a:ext cx="5" cy="1"/>
            </a:xfrm>
            <a:prstGeom prst="rect">
              <a:avLst/>
            </a:prstGeom>
            <a:solidFill>
              <a:srgbClr val="DADC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56" name="Rectangle 55">
              <a:extLst>
                <a:ext uri="{FF2B5EF4-FFF2-40B4-BE49-F238E27FC236}">
                  <a16:creationId xmlns:a16="http://schemas.microsoft.com/office/drawing/2014/main" id="{708CAB16-DF0A-486B-96BF-40DC7BE1C90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07" y="697"/>
              <a:ext cx="6" cy="1"/>
            </a:xfrm>
            <a:prstGeom prst="rect">
              <a:avLst/>
            </a:prstGeom>
            <a:solidFill>
              <a:srgbClr val="DADC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57" name="Rectangle 56">
              <a:extLst>
                <a:ext uri="{FF2B5EF4-FFF2-40B4-BE49-F238E27FC236}">
                  <a16:creationId xmlns:a16="http://schemas.microsoft.com/office/drawing/2014/main" id="{73F48C18-2E1F-41E6-BEB5-2372C0759AE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49" y="697"/>
              <a:ext cx="6" cy="1"/>
            </a:xfrm>
            <a:prstGeom prst="rect">
              <a:avLst/>
            </a:prstGeom>
            <a:solidFill>
              <a:srgbClr val="DADC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58" name="Line 265">
              <a:extLst>
                <a:ext uri="{FF2B5EF4-FFF2-40B4-BE49-F238E27FC236}">
                  <a16:creationId xmlns:a16="http://schemas.microsoft.com/office/drawing/2014/main" id="{3D8EB6A5-F695-4099-8B58-154DB26C3A9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690" y="697"/>
              <a:ext cx="3807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59" name="Rectangle 58">
              <a:extLst>
                <a:ext uri="{FF2B5EF4-FFF2-40B4-BE49-F238E27FC236}">
                  <a16:creationId xmlns:a16="http://schemas.microsoft.com/office/drawing/2014/main" id="{1EA70E19-00A3-47F9-BD40-1C7AC821B9E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90" y="697"/>
              <a:ext cx="3807" cy="5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60" name="Rectangle 59">
              <a:extLst>
                <a:ext uri="{FF2B5EF4-FFF2-40B4-BE49-F238E27FC236}">
                  <a16:creationId xmlns:a16="http://schemas.microsoft.com/office/drawing/2014/main" id="{D2A6220C-BA31-4A9A-8FE9-10C3A8745EB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92" y="697"/>
              <a:ext cx="5" cy="1"/>
            </a:xfrm>
            <a:prstGeom prst="rect">
              <a:avLst/>
            </a:prstGeom>
            <a:solidFill>
              <a:srgbClr val="DADC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61" name="Line 268">
              <a:extLst>
                <a:ext uri="{FF2B5EF4-FFF2-40B4-BE49-F238E27FC236}">
                  <a16:creationId xmlns:a16="http://schemas.microsoft.com/office/drawing/2014/main" id="{77096D9A-B8EF-41B6-8419-E53E5404B48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690" y="852"/>
              <a:ext cx="3807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62" name="Rectangle 61">
              <a:extLst>
                <a:ext uri="{FF2B5EF4-FFF2-40B4-BE49-F238E27FC236}">
                  <a16:creationId xmlns:a16="http://schemas.microsoft.com/office/drawing/2014/main" id="{835193E7-19A7-4CB7-B9EE-6D385021993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90" y="852"/>
              <a:ext cx="3807" cy="5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63" name="Rectangle 62">
              <a:extLst>
                <a:ext uri="{FF2B5EF4-FFF2-40B4-BE49-F238E27FC236}">
                  <a16:creationId xmlns:a16="http://schemas.microsoft.com/office/drawing/2014/main" id="{C6CEDF0C-3C35-4AF6-9EA5-F062E2D48D4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7" y="964"/>
              <a:ext cx="1433" cy="16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64" name="Line 271">
              <a:extLst>
                <a:ext uri="{FF2B5EF4-FFF2-40B4-BE49-F238E27FC236}">
                  <a16:creationId xmlns:a16="http://schemas.microsoft.com/office/drawing/2014/main" id="{9B5D47FA-709A-466D-92E6-C08C14FDD9B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144" y="702"/>
              <a:ext cx="0" cy="26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65" name="Rectangle 64">
              <a:extLst>
                <a:ext uri="{FF2B5EF4-FFF2-40B4-BE49-F238E27FC236}">
                  <a16:creationId xmlns:a16="http://schemas.microsoft.com/office/drawing/2014/main" id="{9EECB4BB-C704-48D7-B98E-01AA05599FF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44" y="702"/>
              <a:ext cx="6" cy="262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66" name="Line 273">
              <a:extLst>
                <a:ext uri="{FF2B5EF4-FFF2-40B4-BE49-F238E27FC236}">
                  <a16:creationId xmlns:a16="http://schemas.microsoft.com/office/drawing/2014/main" id="{6036A8FC-8A37-4F68-B59A-AE38846DB3B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572" y="702"/>
              <a:ext cx="0" cy="26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67" name="Rectangle 66">
              <a:extLst>
                <a:ext uri="{FF2B5EF4-FFF2-40B4-BE49-F238E27FC236}">
                  <a16:creationId xmlns:a16="http://schemas.microsoft.com/office/drawing/2014/main" id="{3AC41FBD-A5CC-494F-B2FE-44D5CE0D4F3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72" y="702"/>
              <a:ext cx="5" cy="262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68" name="Line 275">
              <a:extLst>
                <a:ext uri="{FF2B5EF4-FFF2-40B4-BE49-F238E27FC236}">
                  <a16:creationId xmlns:a16="http://schemas.microsoft.com/office/drawing/2014/main" id="{80402D4B-3210-42AF-8655-AC352C28B60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914" y="702"/>
              <a:ext cx="0" cy="26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69" name="Rectangle 68">
              <a:extLst>
                <a:ext uri="{FF2B5EF4-FFF2-40B4-BE49-F238E27FC236}">
                  <a16:creationId xmlns:a16="http://schemas.microsoft.com/office/drawing/2014/main" id="{6B6E142C-5B26-46C0-AE2C-2B5183CB149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14" y="702"/>
              <a:ext cx="6" cy="262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70" name="Line 277">
              <a:extLst>
                <a:ext uri="{FF2B5EF4-FFF2-40B4-BE49-F238E27FC236}">
                  <a16:creationId xmlns:a16="http://schemas.microsoft.com/office/drawing/2014/main" id="{39484C5D-E133-424C-AB94-9B58957DB68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256" y="702"/>
              <a:ext cx="0" cy="26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71" name="Rectangle 70">
              <a:extLst>
                <a:ext uri="{FF2B5EF4-FFF2-40B4-BE49-F238E27FC236}">
                  <a16:creationId xmlns:a16="http://schemas.microsoft.com/office/drawing/2014/main" id="{63493D9B-1BF7-4414-9F14-C98596C8AD7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56" y="702"/>
              <a:ext cx="6" cy="262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72" name="Line 279">
              <a:extLst>
                <a:ext uri="{FF2B5EF4-FFF2-40B4-BE49-F238E27FC236}">
                  <a16:creationId xmlns:a16="http://schemas.microsoft.com/office/drawing/2014/main" id="{A9CD1962-958F-4615-9029-2C7CD7E7766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599" y="702"/>
              <a:ext cx="0" cy="26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73" name="Rectangle 72">
              <a:extLst>
                <a:ext uri="{FF2B5EF4-FFF2-40B4-BE49-F238E27FC236}">
                  <a16:creationId xmlns:a16="http://schemas.microsoft.com/office/drawing/2014/main" id="{3F99FC7E-E67F-4928-BEE9-681D57C3A7D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99" y="702"/>
              <a:ext cx="5" cy="262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74" name="Line 281">
              <a:extLst>
                <a:ext uri="{FF2B5EF4-FFF2-40B4-BE49-F238E27FC236}">
                  <a16:creationId xmlns:a16="http://schemas.microsoft.com/office/drawing/2014/main" id="{D1E9DF80-6E60-42EB-8625-D5CB4743A71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123" y="702"/>
              <a:ext cx="0" cy="26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75" name="Rectangle 74">
              <a:extLst>
                <a:ext uri="{FF2B5EF4-FFF2-40B4-BE49-F238E27FC236}">
                  <a16:creationId xmlns:a16="http://schemas.microsoft.com/office/drawing/2014/main" id="{496E5578-FE63-41E5-9FC8-763756831C4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23" y="702"/>
              <a:ext cx="5" cy="262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76" name="Line 283">
              <a:extLst>
                <a:ext uri="{FF2B5EF4-FFF2-40B4-BE49-F238E27FC236}">
                  <a16:creationId xmlns:a16="http://schemas.microsoft.com/office/drawing/2014/main" id="{D5B249E3-8D22-4F26-8F11-6C7C18B346B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465" y="702"/>
              <a:ext cx="0" cy="26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77" name="Rectangle 76">
              <a:extLst>
                <a:ext uri="{FF2B5EF4-FFF2-40B4-BE49-F238E27FC236}">
                  <a16:creationId xmlns:a16="http://schemas.microsoft.com/office/drawing/2014/main" id="{D6549A4E-D6F5-492E-9B33-2CF434DEFD1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65" y="702"/>
              <a:ext cx="5" cy="262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78" name="Line 285">
              <a:extLst>
                <a:ext uri="{FF2B5EF4-FFF2-40B4-BE49-F238E27FC236}">
                  <a16:creationId xmlns:a16="http://schemas.microsoft.com/office/drawing/2014/main" id="{5DAF1EA4-FB9A-49C6-90A1-B80FDEE5429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807" y="702"/>
              <a:ext cx="0" cy="26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79" name="Rectangle 78">
              <a:extLst>
                <a:ext uri="{FF2B5EF4-FFF2-40B4-BE49-F238E27FC236}">
                  <a16:creationId xmlns:a16="http://schemas.microsoft.com/office/drawing/2014/main" id="{7E6B9F96-8697-4292-8D59-DE82F3C264E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07" y="702"/>
              <a:ext cx="6" cy="262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80" name="Line 287">
              <a:extLst>
                <a:ext uri="{FF2B5EF4-FFF2-40B4-BE49-F238E27FC236}">
                  <a16:creationId xmlns:a16="http://schemas.microsoft.com/office/drawing/2014/main" id="{D2E280A2-CC6A-4F04-8438-AC5A5BEEBAF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149" y="702"/>
              <a:ext cx="0" cy="26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81" name="Rectangle 80">
              <a:extLst>
                <a:ext uri="{FF2B5EF4-FFF2-40B4-BE49-F238E27FC236}">
                  <a16:creationId xmlns:a16="http://schemas.microsoft.com/office/drawing/2014/main" id="{3F717098-3846-4A76-A622-39E29DA1395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49" y="702"/>
              <a:ext cx="6" cy="262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82" name="Rectangle 81">
              <a:extLst>
                <a:ext uri="{FF2B5EF4-FFF2-40B4-BE49-F238E27FC236}">
                  <a16:creationId xmlns:a16="http://schemas.microsoft.com/office/drawing/2014/main" id="{B3E6C6CC-34CD-4E9E-BF20-37F5103C6DB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90" y="964"/>
              <a:ext cx="3807" cy="1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83" name="Line 290">
              <a:extLst>
                <a:ext uri="{FF2B5EF4-FFF2-40B4-BE49-F238E27FC236}">
                  <a16:creationId xmlns:a16="http://schemas.microsoft.com/office/drawing/2014/main" id="{EBC31216-4BFB-4628-80AC-05FF54CF6EC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492" y="702"/>
              <a:ext cx="0" cy="26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84" name="Rectangle 83">
              <a:extLst>
                <a:ext uri="{FF2B5EF4-FFF2-40B4-BE49-F238E27FC236}">
                  <a16:creationId xmlns:a16="http://schemas.microsoft.com/office/drawing/2014/main" id="{8E5AB0BE-29A2-4EF6-9956-B8A852E09C8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92" y="702"/>
              <a:ext cx="5" cy="262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85" name="Rectangle 84">
              <a:extLst>
                <a:ext uri="{FF2B5EF4-FFF2-40B4-BE49-F238E27FC236}">
                  <a16:creationId xmlns:a16="http://schemas.microsoft.com/office/drawing/2014/main" id="{FF2992AF-57E9-48C1-A5F7-FE79870A8DF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7" y="692"/>
              <a:ext cx="10" cy="272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86" name="Rectangle 85">
              <a:extLst>
                <a:ext uri="{FF2B5EF4-FFF2-40B4-BE49-F238E27FC236}">
                  <a16:creationId xmlns:a16="http://schemas.microsoft.com/office/drawing/2014/main" id="{AC5716E3-52DD-4AAE-8C19-F64342F2407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79" y="702"/>
              <a:ext cx="11" cy="262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87" name="Line 294">
              <a:extLst>
                <a:ext uri="{FF2B5EF4-FFF2-40B4-BE49-F238E27FC236}">
                  <a16:creationId xmlns:a16="http://schemas.microsoft.com/office/drawing/2014/main" id="{7BF50BCD-DD40-43E7-B5D6-33D8166108C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67" y="1333"/>
              <a:ext cx="5230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88" name="Rectangle 87">
              <a:extLst>
                <a:ext uri="{FF2B5EF4-FFF2-40B4-BE49-F238E27FC236}">
                  <a16:creationId xmlns:a16="http://schemas.microsoft.com/office/drawing/2014/main" id="{A08288C4-CCD2-4234-9295-A2629526BFB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7" y="1333"/>
              <a:ext cx="5230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89" name="Line 296">
              <a:extLst>
                <a:ext uri="{FF2B5EF4-FFF2-40B4-BE49-F238E27FC236}">
                  <a16:creationId xmlns:a16="http://schemas.microsoft.com/office/drawing/2014/main" id="{668372A5-8BC7-466C-B632-2DD866A4E66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67" y="1456"/>
              <a:ext cx="5230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90" name="Rectangle 89">
              <a:extLst>
                <a:ext uri="{FF2B5EF4-FFF2-40B4-BE49-F238E27FC236}">
                  <a16:creationId xmlns:a16="http://schemas.microsoft.com/office/drawing/2014/main" id="{1DB4071E-7DFB-4A65-90EA-947F6778934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7" y="1456"/>
              <a:ext cx="5230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91" name="Line 298">
              <a:extLst>
                <a:ext uri="{FF2B5EF4-FFF2-40B4-BE49-F238E27FC236}">
                  <a16:creationId xmlns:a16="http://schemas.microsoft.com/office/drawing/2014/main" id="{158096AC-647C-4908-B18A-E862444BFA7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67" y="1659"/>
              <a:ext cx="5230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92" name="Rectangle 91">
              <a:extLst>
                <a:ext uri="{FF2B5EF4-FFF2-40B4-BE49-F238E27FC236}">
                  <a16:creationId xmlns:a16="http://schemas.microsoft.com/office/drawing/2014/main" id="{FD532E0E-861C-41E0-94F7-BAE5CDD6287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7" y="1659"/>
              <a:ext cx="5230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93" name="Line 300">
              <a:extLst>
                <a:ext uri="{FF2B5EF4-FFF2-40B4-BE49-F238E27FC236}">
                  <a16:creationId xmlns:a16="http://schemas.microsoft.com/office/drawing/2014/main" id="{5D2101B4-E18A-4AFC-8FEF-F76F8DC43B7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67" y="1889"/>
              <a:ext cx="5230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94" name="Rectangle 93">
              <a:extLst>
                <a:ext uri="{FF2B5EF4-FFF2-40B4-BE49-F238E27FC236}">
                  <a16:creationId xmlns:a16="http://schemas.microsoft.com/office/drawing/2014/main" id="{891EE0C7-A78D-4EA9-A8A8-C5F2F6F0BAE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7" y="1889"/>
              <a:ext cx="5230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95" name="Line 302">
              <a:extLst>
                <a:ext uri="{FF2B5EF4-FFF2-40B4-BE49-F238E27FC236}">
                  <a16:creationId xmlns:a16="http://schemas.microsoft.com/office/drawing/2014/main" id="{07CE2430-5903-4DCB-A784-FE899EC6C16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67" y="2114"/>
              <a:ext cx="5230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96" name="Rectangle 95">
              <a:extLst>
                <a:ext uri="{FF2B5EF4-FFF2-40B4-BE49-F238E27FC236}">
                  <a16:creationId xmlns:a16="http://schemas.microsoft.com/office/drawing/2014/main" id="{5C279408-9B3E-4129-8368-26F6E382CF8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7" y="2114"/>
              <a:ext cx="5230" cy="5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97" name="Rectangle 96">
              <a:extLst>
                <a:ext uri="{FF2B5EF4-FFF2-40B4-BE49-F238E27FC236}">
                  <a16:creationId xmlns:a16="http://schemas.microsoft.com/office/drawing/2014/main" id="{5D20132A-AF13-4350-A27D-CA9F337747A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7" y="2344"/>
              <a:ext cx="5230" cy="5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98" name="Line 306">
              <a:extLst>
                <a:ext uri="{FF2B5EF4-FFF2-40B4-BE49-F238E27FC236}">
                  <a16:creationId xmlns:a16="http://schemas.microsoft.com/office/drawing/2014/main" id="{DE7CBF43-B314-4C3A-A721-69DC905116D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67" y="2558"/>
              <a:ext cx="5230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99" name="Rectangle 98">
              <a:extLst>
                <a:ext uri="{FF2B5EF4-FFF2-40B4-BE49-F238E27FC236}">
                  <a16:creationId xmlns:a16="http://schemas.microsoft.com/office/drawing/2014/main" id="{7911E256-1B5B-454D-833A-7D38AFC20BB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7" y="2558"/>
              <a:ext cx="5230" cy="5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100" name="Line 308">
              <a:extLst>
                <a:ext uri="{FF2B5EF4-FFF2-40B4-BE49-F238E27FC236}">
                  <a16:creationId xmlns:a16="http://schemas.microsoft.com/office/drawing/2014/main" id="{C98A3A19-EBE3-4EF8-93C9-43882DE1035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67" y="2670"/>
              <a:ext cx="5230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101" name="Rectangle 100">
              <a:extLst>
                <a:ext uri="{FF2B5EF4-FFF2-40B4-BE49-F238E27FC236}">
                  <a16:creationId xmlns:a16="http://schemas.microsoft.com/office/drawing/2014/main" id="{28F618DB-DC3D-43E5-970E-ADA36E60067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7" y="2670"/>
              <a:ext cx="5230" cy="5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102" name="Line 310">
              <a:extLst>
                <a:ext uri="{FF2B5EF4-FFF2-40B4-BE49-F238E27FC236}">
                  <a16:creationId xmlns:a16="http://schemas.microsoft.com/office/drawing/2014/main" id="{C1484E7A-CC61-4C69-B885-738A5956A20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67" y="2884"/>
              <a:ext cx="5230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103" name="Rectangle 102">
              <a:extLst>
                <a:ext uri="{FF2B5EF4-FFF2-40B4-BE49-F238E27FC236}">
                  <a16:creationId xmlns:a16="http://schemas.microsoft.com/office/drawing/2014/main" id="{D10D1BC9-B1D4-4671-B359-626BBCCA62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7" y="2884"/>
              <a:ext cx="5230" cy="5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104" name="Line 312">
              <a:extLst>
                <a:ext uri="{FF2B5EF4-FFF2-40B4-BE49-F238E27FC236}">
                  <a16:creationId xmlns:a16="http://schemas.microsoft.com/office/drawing/2014/main" id="{481A0C74-6AEF-49ED-B6B4-0DFDF3F6388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67" y="3098"/>
              <a:ext cx="5230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105" name="Rectangle 104">
              <a:extLst>
                <a:ext uri="{FF2B5EF4-FFF2-40B4-BE49-F238E27FC236}">
                  <a16:creationId xmlns:a16="http://schemas.microsoft.com/office/drawing/2014/main" id="{CC0EEB85-22C2-4514-AEBE-20C41C580D1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7" y="3098"/>
              <a:ext cx="5230" cy="5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106" name="Line 314">
              <a:extLst>
                <a:ext uri="{FF2B5EF4-FFF2-40B4-BE49-F238E27FC236}">
                  <a16:creationId xmlns:a16="http://schemas.microsoft.com/office/drawing/2014/main" id="{6E4ED8E8-956B-430A-AF9B-9073B2EC01F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67" y="3418"/>
              <a:ext cx="5230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107" name="Rectangle 106">
              <a:extLst>
                <a:ext uri="{FF2B5EF4-FFF2-40B4-BE49-F238E27FC236}">
                  <a16:creationId xmlns:a16="http://schemas.microsoft.com/office/drawing/2014/main" id="{D4D2F672-5509-4869-B8EC-E3721B383F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7" y="3418"/>
              <a:ext cx="5230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108" name="Line 316">
              <a:extLst>
                <a:ext uri="{FF2B5EF4-FFF2-40B4-BE49-F238E27FC236}">
                  <a16:creationId xmlns:a16="http://schemas.microsoft.com/office/drawing/2014/main" id="{D16594D2-9045-4C03-982B-1C6517CCC63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62" y="980"/>
              <a:ext cx="0" cy="265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109" name="Rectangle 108">
              <a:extLst>
                <a:ext uri="{FF2B5EF4-FFF2-40B4-BE49-F238E27FC236}">
                  <a16:creationId xmlns:a16="http://schemas.microsoft.com/office/drawing/2014/main" id="{779D63A0-4289-4A32-BE49-2A2F4C3C818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2" y="980"/>
              <a:ext cx="5" cy="2658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110" name="Line 318">
              <a:extLst>
                <a:ext uri="{FF2B5EF4-FFF2-40B4-BE49-F238E27FC236}">
                  <a16:creationId xmlns:a16="http://schemas.microsoft.com/office/drawing/2014/main" id="{2F9DB751-98A7-44FE-B2DE-F98FB10F225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684" y="980"/>
              <a:ext cx="0" cy="265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111" name="Rectangle 110">
              <a:extLst>
                <a:ext uri="{FF2B5EF4-FFF2-40B4-BE49-F238E27FC236}">
                  <a16:creationId xmlns:a16="http://schemas.microsoft.com/office/drawing/2014/main" id="{B09CA842-F7FA-4ADF-A91F-FEA974F2B1F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84" y="980"/>
              <a:ext cx="6" cy="2658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112" name="Line 320">
              <a:extLst>
                <a:ext uri="{FF2B5EF4-FFF2-40B4-BE49-F238E27FC236}">
                  <a16:creationId xmlns:a16="http://schemas.microsoft.com/office/drawing/2014/main" id="{35753E43-4004-483D-9EAE-203A5E8C650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144" y="975"/>
              <a:ext cx="0" cy="266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113" name="Rectangle 112">
              <a:extLst>
                <a:ext uri="{FF2B5EF4-FFF2-40B4-BE49-F238E27FC236}">
                  <a16:creationId xmlns:a16="http://schemas.microsoft.com/office/drawing/2014/main" id="{B7641587-D96C-4137-ADDF-9CEDB368164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44" y="975"/>
              <a:ext cx="6" cy="2663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114" name="Line 322">
              <a:extLst>
                <a:ext uri="{FF2B5EF4-FFF2-40B4-BE49-F238E27FC236}">
                  <a16:creationId xmlns:a16="http://schemas.microsoft.com/office/drawing/2014/main" id="{8A31B9B7-2AA4-4351-890B-7B2941826E1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572" y="975"/>
              <a:ext cx="0" cy="266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115" name="Rectangle 114">
              <a:extLst>
                <a:ext uri="{FF2B5EF4-FFF2-40B4-BE49-F238E27FC236}">
                  <a16:creationId xmlns:a16="http://schemas.microsoft.com/office/drawing/2014/main" id="{D985972E-9F78-435E-BCD5-5A16EC38C32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72" y="975"/>
              <a:ext cx="5" cy="2663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116" name="Line 324">
              <a:extLst>
                <a:ext uri="{FF2B5EF4-FFF2-40B4-BE49-F238E27FC236}">
                  <a16:creationId xmlns:a16="http://schemas.microsoft.com/office/drawing/2014/main" id="{2969E7F3-E862-4856-A8C5-C1538BC54CD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914" y="975"/>
              <a:ext cx="0" cy="266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117" name="Rectangle 116">
              <a:extLst>
                <a:ext uri="{FF2B5EF4-FFF2-40B4-BE49-F238E27FC236}">
                  <a16:creationId xmlns:a16="http://schemas.microsoft.com/office/drawing/2014/main" id="{963CEE2D-A93D-4D81-AED5-5F0436E1020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14" y="975"/>
              <a:ext cx="6" cy="2663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118" name="Line 326">
              <a:extLst>
                <a:ext uri="{FF2B5EF4-FFF2-40B4-BE49-F238E27FC236}">
                  <a16:creationId xmlns:a16="http://schemas.microsoft.com/office/drawing/2014/main" id="{F2B689E7-F794-478D-B193-BFAAE81D7DC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256" y="975"/>
              <a:ext cx="0" cy="266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119" name="Rectangle 118">
              <a:extLst>
                <a:ext uri="{FF2B5EF4-FFF2-40B4-BE49-F238E27FC236}">
                  <a16:creationId xmlns:a16="http://schemas.microsoft.com/office/drawing/2014/main" id="{C09845B3-F2FB-4ED8-AFBA-FF813BBF460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56" y="975"/>
              <a:ext cx="6" cy="2663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120" name="Line 328">
              <a:extLst>
                <a:ext uri="{FF2B5EF4-FFF2-40B4-BE49-F238E27FC236}">
                  <a16:creationId xmlns:a16="http://schemas.microsoft.com/office/drawing/2014/main" id="{6F5578F3-3856-48C3-8F14-CAB55849947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599" y="975"/>
              <a:ext cx="0" cy="266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121" name="Rectangle 120">
              <a:extLst>
                <a:ext uri="{FF2B5EF4-FFF2-40B4-BE49-F238E27FC236}">
                  <a16:creationId xmlns:a16="http://schemas.microsoft.com/office/drawing/2014/main" id="{71564307-F941-431F-8FE4-D1DCE5F0637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99" y="975"/>
              <a:ext cx="5" cy="2663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122" name="Line 330">
              <a:extLst>
                <a:ext uri="{FF2B5EF4-FFF2-40B4-BE49-F238E27FC236}">
                  <a16:creationId xmlns:a16="http://schemas.microsoft.com/office/drawing/2014/main" id="{64B80A19-5432-4A12-AA80-E284EF7529C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123" y="975"/>
              <a:ext cx="0" cy="266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123" name="Rectangle 122">
              <a:extLst>
                <a:ext uri="{FF2B5EF4-FFF2-40B4-BE49-F238E27FC236}">
                  <a16:creationId xmlns:a16="http://schemas.microsoft.com/office/drawing/2014/main" id="{E74F449D-685D-46C3-B185-A776DFF9AD9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23" y="975"/>
              <a:ext cx="5" cy="2663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124" name="Line 332">
              <a:extLst>
                <a:ext uri="{FF2B5EF4-FFF2-40B4-BE49-F238E27FC236}">
                  <a16:creationId xmlns:a16="http://schemas.microsoft.com/office/drawing/2014/main" id="{AE37226A-F5E2-45D2-9137-1DF7AB2DE16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465" y="975"/>
              <a:ext cx="0" cy="266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125" name="Rectangle 124">
              <a:extLst>
                <a:ext uri="{FF2B5EF4-FFF2-40B4-BE49-F238E27FC236}">
                  <a16:creationId xmlns:a16="http://schemas.microsoft.com/office/drawing/2014/main" id="{A771DF45-630D-4D7C-887F-7928BC9B834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65" y="975"/>
              <a:ext cx="5" cy="2663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126" name="Line 334">
              <a:extLst>
                <a:ext uri="{FF2B5EF4-FFF2-40B4-BE49-F238E27FC236}">
                  <a16:creationId xmlns:a16="http://schemas.microsoft.com/office/drawing/2014/main" id="{550A7111-6183-4F53-92B5-ABA42FEC0C3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807" y="975"/>
              <a:ext cx="0" cy="266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127" name="Rectangle 126">
              <a:extLst>
                <a:ext uri="{FF2B5EF4-FFF2-40B4-BE49-F238E27FC236}">
                  <a16:creationId xmlns:a16="http://schemas.microsoft.com/office/drawing/2014/main" id="{FDC31FD4-F8D8-4A18-B7E4-9ACC1A1F437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07" y="975"/>
              <a:ext cx="6" cy="2663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128" name="Line 336">
              <a:extLst>
                <a:ext uri="{FF2B5EF4-FFF2-40B4-BE49-F238E27FC236}">
                  <a16:creationId xmlns:a16="http://schemas.microsoft.com/office/drawing/2014/main" id="{19896022-1041-43EC-B6D2-3F8877A0060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149" y="975"/>
              <a:ext cx="0" cy="266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129" name="Rectangle 128">
              <a:extLst>
                <a:ext uri="{FF2B5EF4-FFF2-40B4-BE49-F238E27FC236}">
                  <a16:creationId xmlns:a16="http://schemas.microsoft.com/office/drawing/2014/main" id="{7FBDB486-DEFF-4E8F-A090-EB40F867035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49" y="975"/>
              <a:ext cx="6" cy="2663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130" name="Line 338">
              <a:extLst>
                <a:ext uri="{FF2B5EF4-FFF2-40B4-BE49-F238E27FC236}">
                  <a16:creationId xmlns:a16="http://schemas.microsoft.com/office/drawing/2014/main" id="{E5214128-4228-46B1-9679-3F8E58A1146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67" y="3632"/>
              <a:ext cx="5230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131" name="Rectangle 130">
              <a:extLst>
                <a:ext uri="{FF2B5EF4-FFF2-40B4-BE49-F238E27FC236}">
                  <a16:creationId xmlns:a16="http://schemas.microsoft.com/office/drawing/2014/main" id="{4C9982F8-E43C-488A-82C7-24ADC37B147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7" y="3632"/>
              <a:ext cx="5230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132" name="Line 340">
              <a:extLst>
                <a:ext uri="{FF2B5EF4-FFF2-40B4-BE49-F238E27FC236}">
                  <a16:creationId xmlns:a16="http://schemas.microsoft.com/office/drawing/2014/main" id="{22C9CD7F-6F51-456F-9E9C-0BD2DC04CCE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492" y="975"/>
              <a:ext cx="0" cy="266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133" name="Rectangle 132">
              <a:extLst>
                <a:ext uri="{FF2B5EF4-FFF2-40B4-BE49-F238E27FC236}">
                  <a16:creationId xmlns:a16="http://schemas.microsoft.com/office/drawing/2014/main" id="{C7707298-6E29-468E-8142-02C4722B5A3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92" y="975"/>
              <a:ext cx="5" cy="2663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134" name="Line 342">
              <a:extLst>
                <a:ext uri="{FF2B5EF4-FFF2-40B4-BE49-F238E27FC236}">
                  <a16:creationId xmlns:a16="http://schemas.microsoft.com/office/drawing/2014/main" id="{FCE9E659-660F-4E6A-A659-89380DEDBD1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62" y="3638"/>
              <a:ext cx="1" cy="112"/>
            </a:xfrm>
            <a:prstGeom prst="line">
              <a:avLst/>
            </a:prstGeom>
            <a:noFill/>
            <a:ln w="0">
              <a:solidFill>
                <a:srgbClr val="DADCDD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135" name="Rectangle 134">
              <a:extLst>
                <a:ext uri="{FF2B5EF4-FFF2-40B4-BE49-F238E27FC236}">
                  <a16:creationId xmlns:a16="http://schemas.microsoft.com/office/drawing/2014/main" id="{8AE87158-A5CD-4842-B0CB-7208522BF14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2" y="3638"/>
              <a:ext cx="5" cy="117"/>
            </a:xfrm>
            <a:prstGeom prst="rect">
              <a:avLst/>
            </a:prstGeom>
            <a:solidFill>
              <a:srgbClr val="DADC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136" name="Line 344">
              <a:extLst>
                <a:ext uri="{FF2B5EF4-FFF2-40B4-BE49-F238E27FC236}">
                  <a16:creationId xmlns:a16="http://schemas.microsoft.com/office/drawing/2014/main" id="{D20376EC-B206-4FC2-A796-D102A517CA7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684" y="3638"/>
              <a:ext cx="1" cy="112"/>
            </a:xfrm>
            <a:prstGeom prst="line">
              <a:avLst/>
            </a:prstGeom>
            <a:noFill/>
            <a:ln w="0">
              <a:solidFill>
                <a:srgbClr val="DADCDD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137" name="Rectangle 136">
              <a:extLst>
                <a:ext uri="{FF2B5EF4-FFF2-40B4-BE49-F238E27FC236}">
                  <a16:creationId xmlns:a16="http://schemas.microsoft.com/office/drawing/2014/main" id="{9BFC507A-0624-4F26-BBBB-116542C7A3C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84" y="3638"/>
              <a:ext cx="6" cy="117"/>
            </a:xfrm>
            <a:prstGeom prst="rect">
              <a:avLst/>
            </a:prstGeom>
            <a:solidFill>
              <a:srgbClr val="DADC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138" name="Line 346">
              <a:extLst>
                <a:ext uri="{FF2B5EF4-FFF2-40B4-BE49-F238E27FC236}">
                  <a16:creationId xmlns:a16="http://schemas.microsoft.com/office/drawing/2014/main" id="{805EC3F2-E111-43E2-B8B2-331833AE7F7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144" y="3638"/>
              <a:ext cx="1" cy="112"/>
            </a:xfrm>
            <a:prstGeom prst="line">
              <a:avLst/>
            </a:prstGeom>
            <a:noFill/>
            <a:ln w="0">
              <a:solidFill>
                <a:srgbClr val="DADCDD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139" name="Rectangle 138">
              <a:extLst>
                <a:ext uri="{FF2B5EF4-FFF2-40B4-BE49-F238E27FC236}">
                  <a16:creationId xmlns:a16="http://schemas.microsoft.com/office/drawing/2014/main" id="{37419D84-20C6-41F2-BB59-CADB0D32433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44" y="3638"/>
              <a:ext cx="6" cy="117"/>
            </a:xfrm>
            <a:prstGeom prst="rect">
              <a:avLst/>
            </a:prstGeom>
            <a:solidFill>
              <a:srgbClr val="DADC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140" name="Line 348">
              <a:extLst>
                <a:ext uri="{FF2B5EF4-FFF2-40B4-BE49-F238E27FC236}">
                  <a16:creationId xmlns:a16="http://schemas.microsoft.com/office/drawing/2014/main" id="{2173BA44-C191-4F5D-8394-C841FEE7A7C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572" y="3638"/>
              <a:ext cx="1" cy="112"/>
            </a:xfrm>
            <a:prstGeom prst="line">
              <a:avLst/>
            </a:prstGeom>
            <a:noFill/>
            <a:ln w="0">
              <a:solidFill>
                <a:srgbClr val="DADCDD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141" name="Rectangle 140">
              <a:extLst>
                <a:ext uri="{FF2B5EF4-FFF2-40B4-BE49-F238E27FC236}">
                  <a16:creationId xmlns:a16="http://schemas.microsoft.com/office/drawing/2014/main" id="{5C1E6438-6A71-4A79-94A4-9D63A3B2930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72" y="3638"/>
              <a:ext cx="5" cy="117"/>
            </a:xfrm>
            <a:prstGeom prst="rect">
              <a:avLst/>
            </a:prstGeom>
            <a:solidFill>
              <a:srgbClr val="DADC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142" name="Line 350">
              <a:extLst>
                <a:ext uri="{FF2B5EF4-FFF2-40B4-BE49-F238E27FC236}">
                  <a16:creationId xmlns:a16="http://schemas.microsoft.com/office/drawing/2014/main" id="{4FF1DB43-0D2B-44A8-AECE-E69CF9CC293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914" y="3638"/>
              <a:ext cx="1" cy="112"/>
            </a:xfrm>
            <a:prstGeom prst="line">
              <a:avLst/>
            </a:prstGeom>
            <a:noFill/>
            <a:ln w="0">
              <a:solidFill>
                <a:srgbClr val="DADCDD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143" name="Rectangle 142">
              <a:extLst>
                <a:ext uri="{FF2B5EF4-FFF2-40B4-BE49-F238E27FC236}">
                  <a16:creationId xmlns:a16="http://schemas.microsoft.com/office/drawing/2014/main" id="{FD2D398C-819F-477A-A611-DA003BE236A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14" y="3638"/>
              <a:ext cx="6" cy="117"/>
            </a:xfrm>
            <a:prstGeom prst="rect">
              <a:avLst/>
            </a:prstGeom>
            <a:solidFill>
              <a:srgbClr val="DADC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144" name="Line 352">
              <a:extLst>
                <a:ext uri="{FF2B5EF4-FFF2-40B4-BE49-F238E27FC236}">
                  <a16:creationId xmlns:a16="http://schemas.microsoft.com/office/drawing/2014/main" id="{2A511346-C503-474F-AF87-36A0F327E6C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256" y="3638"/>
              <a:ext cx="1" cy="112"/>
            </a:xfrm>
            <a:prstGeom prst="line">
              <a:avLst/>
            </a:prstGeom>
            <a:noFill/>
            <a:ln w="0">
              <a:solidFill>
                <a:srgbClr val="DADCDD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145" name="Rectangle 144">
              <a:extLst>
                <a:ext uri="{FF2B5EF4-FFF2-40B4-BE49-F238E27FC236}">
                  <a16:creationId xmlns:a16="http://schemas.microsoft.com/office/drawing/2014/main" id="{2CB35B32-7204-46FA-98AA-B026C0784D7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56" y="3638"/>
              <a:ext cx="6" cy="117"/>
            </a:xfrm>
            <a:prstGeom prst="rect">
              <a:avLst/>
            </a:prstGeom>
            <a:solidFill>
              <a:srgbClr val="DADC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146" name="Line 354">
              <a:extLst>
                <a:ext uri="{FF2B5EF4-FFF2-40B4-BE49-F238E27FC236}">
                  <a16:creationId xmlns:a16="http://schemas.microsoft.com/office/drawing/2014/main" id="{5C3F7910-5392-436C-8E08-3229CE92FCD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599" y="3638"/>
              <a:ext cx="1" cy="112"/>
            </a:xfrm>
            <a:prstGeom prst="line">
              <a:avLst/>
            </a:prstGeom>
            <a:noFill/>
            <a:ln w="0">
              <a:solidFill>
                <a:srgbClr val="DADCDD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147" name="Rectangle 146">
              <a:extLst>
                <a:ext uri="{FF2B5EF4-FFF2-40B4-BE49-F238E27FC236}">
                  <a16:creationId xmlns:a16="http://schemas.microsoft.com/office/drawing/2014/main" id="{F68F10DF-9F4E-49C6-8EEE-78BB47DC94C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99" y="3638"/>
              <a:ext cx="5" cy="117"/>
            </a:xfrm>
            <a:prstGeom prst="rect">
              <a:avLst/>
            </a:prstGeom>
            <a:solidFill>
              <a:srgbClr val="DADC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148" name="Line 356">
              <a:extLst>
                <a:ext uri="{FF2B5EF4-FFF2-40B4-BE49-F238E27FC236}">
                  <a16:creationId xmlns:a16="http://schemas.microsoft.com/office/drawing/2014/main" id="{2DFF222A-F0E4-45BF-884E-66F74DC3F48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123" y="3638"/>
              <a:ext cx="1" cy="112"/>
            </a:xfrm>
            <a:prstGeom prst="line">
              <a:avLst/>
            </a:prstGeom>
            <a:noFill/>
            <a:ln w="0">
              <a:solidFill>
                <a:srgbClr val="DADCDD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149" name="Rectangle 148">
              <a:extLst>
                <a:ext uri="{FF2B5EF4-FFF2-40B4-BE49-F238E27FC236}">
                  <a16:creationId xmlns:a16="http://schemas.microsoft.com/office/drawing/2014/main" id="{56616689-222B-437B-B570-529D6F3D0D4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23" y="3638"/>
              <a:ext cx="5" cy="117"/>
            </a:xfrm>
            <a:prstGeom prst="rect">
              <a:avLst/>
            </a:prstGeom>
            <a:solidFill>
              <a:srgbClr val="DADC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150" name="Line 358">
              <a:extLst>
                <a:ext uri="{FF2B5EF4-FFF2-40B4-BE49-F238E27FC236}">
                  <a16:creationId xmlns:a16="http://schemas.microsoft.com/office/drawing/2014/main" id="{8D3DCC0B-B9C3-4CA0-9BE1-11D3ECA79DD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465" y="3638"/>
              <a:ext cx="1" cy="112"/>
            </a:xfrm>
            <a:prstGeom prst="line">
              <a:avLst/>
            </a:prstGeom>
            <a:noFill/>
            <a:ln w="0">
              <a:solidFill>
                <a:srgbClr val="DADCDD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151" name="Rectangle 150">
              <a:extLst>
                <a:ext uri="{FF2B5EF4-FFF2-40B4-BE49-F238E27FC236}">
                  <a16:creationId xmlns:a16="http://schemas.microsoft.com/office/drawing/2014/main" id="{26E17BD3-EB84-406F-A155-D1590664E5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65" y="3638"/>
              <a:ext cx="5" cy="117"/>
            </a:xfrm>
            <a:prstGeom prst="rect">
              <a:avLst/>
            </a:prstGeom>
            <a:solidFill>
              <a:srgbClr val="DADC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152" name="Line 360">
              <a:extLst>
                <a:ext uri="{FF2B5EF4-FFF2-40B4-BE49-F238E27FC236}">
                  <a16:creationId xmlns:a16="http://schemas.microsoft.com/office/drawing/2014/main" id="{F003BA17-EE68-48FE-A40F-4946B22D201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807" y="3638"/>
              <a:ext cx="1" cy="112"/>
            </a:xfrm>
            <a:prstGeom prst="line">
              <a:avLst/>
            </a:prstGeom>
            <a:noFill/>
            <a:ln w="0">
              <a:solidFill>
                <a:srgbClr val="DADCDD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153" name="Rectangle 152">
              <a:extLst>
                <a:ext uri="{FF2B5EF4-FFF2-40B4-BE49-F238E27FC236}">
                  <a16:creationId xmlns:a16="http://schemas.microsoft.com/office/drawing/2014/main" id="{5B317FC4-8842-4BCA-BC75-0F4EF82FE32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07" y="3638"/>
              <a:ext cx="6" cy="117"/>
            </a:xfrm>
            <a:prstGeom prst="rect">
              <a:avLst/>
            </a:prstGeom>
            <a:solidFill>
              <a:srgbClr val="DADC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154" name="Line 362">
              <a:extLst>
                <a:ext uri="{FF2B5EF4-FFF2-40B4-BE49-F238E27FC236}">
                  <a16:creationId xmlns:a16="http://schemas.microsoft.com/office/drawing/2014/main" id="{90ADDBD9-816A-475B-94BC-8C348B0DA43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149" y="3638"/>
              <a:ext cx="1" cy="112"/>
            </a:xfrm>
            <a:prstGeom prst="line">
              <a:avLst/>
            </a:prstGeom>
            <a:noFill/>
            <a:ln w="0">
              <a:solidFill>
                <a:srgbClr val="DADCDD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155" name="Rectangle 154">
              <a:extLst>
                <a:ext uri="{FF2B5EF4-FFF2-40B4-BE49-F238E27FC236}">
                  <a16:creationId xmlns:a16="http://schemas.microsoft.com/office/drawing/2014/main" id="{41E21D84-4C93-4EBF-88FE-9FFC20A5C16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49" y="3638"/>
              <a:ext cx="6" cy="117"/>
            </a:xfrm>
            <a:prstGeom prst="rect">
              <a:avLst/>
            </a:prstGeom>
            <a:solidFill>
              <a:srgbClr val="DADC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156" name="Line 364">
              <a:extLst>
                <a:ext uri="{FF2B5EF4-FFF2-40B4-BE49-F238E27FC236}">
                  <a16:creationId xmlns:a16="http://schemas.microsoft.com/office/drawing/2014/main" id="{C3C35467-7339-4788-87F1-8E4D31DEE7F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492" y="3638"/>
              <a:ext cx="1" cy="112"/>
            </a:xfrm>
            <a:prstGeom prst="line">
              <a:avLst/>
            </a:prstGeom>
            <a:noFill/>
            <a:ln w="0">
              <a:solidFill>
                <a:srgbClr val="DADCDD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157" name="Rectangle 156">
              <a:extLst>
                <a:ext uri="{FF2B5EF4-FFF2-40B4-BE49-F238E27FC236}">
                  <a16:creationId xmlns:a16="http://schemas.microsoft.com/office/drawing/2014/main" id="{DC7081FB-F493-4532-8E64-A73BD18CD81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92" y="3638"/>
              <a:ext cx="5" cy="117"/>
            </a:xfrm>
            <a:prstGeom prst="rect">
              <a:avLst/>
            </a:prstGeom>
            <a:solidFill>
              <a:srgbClr val="DADC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158" name="Line 366">
              <a:extLst>
                <a:ext uri="{FF2B5EF4-FFF2-40B4-BE49-F238E27FC236}">
                  <a16:creationId xmlns:a16="http://schemas.microsoft.com/office/drawing/2014/main" id="{E284FD05-9E53-485C-8C6A-E35CC34D1ED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497" y="697"/>
              <a:ext cx="1" cy="1"/>
            </a:xfrm>
            <a:prstGeom prst="line">
              <a:avLst/>
            </a:prstGeom>
            <a:noFill/>
            <a:ln w="0">
              <a:solidFill>
                <a:srgbClr val="DADCDD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159" name="Rectangle 158">
              <a:extLst>
                <a:ext uri="{FF2B5EF4-FFF2-40B4-BE49-F238E27FC236}">
                  <a16:creationId xmlns:a16="http://schemas.microsoft.com/office/drawing/2014/main" id="{E88E37DE-3510-484F-A5A5-74EC22C047D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97" y="697"/>
              <a:ext cx="5" cy="5"/>
            </a:xfrm>
            <a:prstGeom prst="rect">
              <a:avLst/>
            </a:prstGeom>
            <a:solidFill>
              <a:srgbClr val="DADC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160" name="Line 368">
              <a:extLst>
                <a:ext uri="{FF2B5EF4-FFF2-40B4-BE49-F238E27FC236}">
                  <a16:creationId xmlns:a16="http://schemas.microsoft.com/office/drawing/2014/main" id="{48F36888-5817-4196-B5CE-18B23AAB41D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497" y="852"/>
              <a:ext cx="1" cy="1"/>
            </a:xfrm>
            <a:prstGeom prst="line">
              <a:avLst/>
            </a:prstGeom>
            <a:noFill/>
            <a:ln w="0">
              <a:solidFill>
                <a:srgbClr val="DADCDD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161" name="Rectangle 160">
              <a:extLst>
                <a:ext uri="{FF2B5EF4-FFF2-40B4-BE49-F238E27FC236}">
                  <a16:creationId xmlns:a16="http://schemas.microsoft.com/office/drawing/2014/main" id="{BD7C4EE8-C646-452F-B7CB-17E0120685A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97" y="852"/>
              <a:ext cx="5" cy="5"/>
            </a:xfrm>
            <a:prstGeom prst="rect">
              <a:avLst/>
            </a:prstGeom>
            <a:solidFill>
              <a:srgbClr val="DADC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162" name="Line 370">
              <a:extLst>
                <a:ext uri="{FF2B5EF4-FFF2-40B4-BE49-F238E27FC236}">
                  <a16:creationId xmlns:a16="http://schemas.microsoft.com/office/drawing/2014/main" id="{1480F9C3-27DE-4C20-88AA-97EAEBB2661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497" y="970"/>
              <a:ext cx="1" cy="1"/>
            </a:xfrm>
            <a:prstGeom prst="line">
              <a:avLst/>
            </a:prstGeom>
            <a:noFill/>
            <a:ln w="0">
              <a:solidFill>
                <a:srgbClr val="DADCDD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163" name="Rectangle 162">
              <a:extLst>
                <a:ext uri="{FF2B5EF4-FFF2-40B4-BE49-F238E27FC236}">
                  <a16:creationId xmlns:a16="http://schemas.microsoft.com/office/drawing/2014/main" id="{E37F4E5E-CF34-4928-BD4C-92F68F04F43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97" y="970"/>
              <a:ext cx="5" cy="5"/>
            </a:xfrm>
            <a:prstGeom prst="rect">
              <a:avLst/>
            </a:prstGeom>
            <a:solidFill>
              <a:srgbClr val="DADC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164" name="Line 372">
              <a:extLst>
                <a:ext uri="{FF2B5EF4-FFF2-40B4-BE49-F238E27FC236}">
                  <a16:creationId xmlns:a16="http://schemas.microsoft.com/office/drawing/2014/main" id="{71500B72-5E3C-4EA2-9F1E-750BEBBB5D0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497" y="1333"/>
              <a:ext cx="1" cy="1"/>
            </a:xfrm>
            <a:prstGeom prst="line">
              <a:avLst/>
            </a:prstGeom>
            <a:noFill/>
            <a:ln w="0">
              <a:solidFill>
                <a:srgbClr val="DADCDD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165" name="Rectangle 164">
              <a:extLst>
                <a:ext uri="{FF2B5EF4-FFF2-40B4-BE49-F238E27FC236}">
                  <a16:creationId xmlns:a16="http://schemas.microsoft.com/office/drawing/2014/main" id="{B6F4260B-8F69-495F-955D-1388355E98C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97" y="1333"/>
              <a:ext cx="5" cy="6"/>
            </a:xfrm>
            <a:prstGeom prst="rect">
              <a:avLst/>
            </a:prstGeom>
            <a:solidFill>
              <a:srgbClr val="DADC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166" name="Line 374">
              <a:extLst>
                <a:ext uri="{FF2B5EF4-FFF2-40B4-BE49-F238E27FC236}">
                  <a16:creationId xmlns:a16="http://schemas.microsoft.com/office/drawing/2014/main" id="{8073DA46-4B2B-4917-A1CB-F4CD9EC3C82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497" y="1456"/>
              <a:ext cx="1" cy="1"/>
            </a:xfrm>
            <a:prstGeom prst="line">
              <a:avLst/>
            </a:prstGeom>
            <a:noFill/>
            <a:ln w="0">
              <a:solidFill>
                <a:srgbClr val="DADCDD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167" name="Rectangle 166">
              <a:extLst>
                <a:ext uri="{FF2B5EF4-FFF2-40B4-BE49-F238E27FC236}">
                  <a16:creationId xmlns:a16="http://schemas.microsoft.com/office/drawing/2014/main" id="{0AE1EF2E-9ACE-4477-A759-6AFE9558D62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97" y="1456"/>
              <a:ext cx="5" cy="6"/>
            </a:xfrm>
            <a:prstGeom prst="rect">
              <a:avLst/>
            </a:prstGeom>
            <a:solidFill>
              <a:srgbClr val="DADC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168" name="Line 376">
              <a:extLst>
                <a:ext uri="{FF2B5EF4-FFF2-40B4-BE49-F238E27FC236}">
                  <a16:creationId xmlns:a16="http://schemas.microsoft.com/office/drawing/2014/main" id="{57E98D85-C950-4BC8-B532-1ACCAF54207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497" y="1659"/>
              <a:ext cx="1" cy="1"/>
            </a:xfrm>
            <a:prstGeom prst="line">
              <a:avLst/>
            </a:prstGeom>
            <a:noFill/>
            <a:ln w="0">
              <a:solidFill>
                <a:srgbClr val="DADCDD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169" name="Rectangle 168">
              <a:extLst>
                <a:ext uri="{FF2B5EF4-FFF2-40B4-BE49-F238E27FC236}">
                  <a16:creationId xmlns:a16="http://schemas.microsoft.com/office/drawing/2014/main" id="{52018FBB-6B6D-4827-A90E-D3F4FC994D9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97" y="1659"/>
              <a:ext cx="5" cy="6"/>
            </a:xfrm>
            <a:prstGeom prst="rect">
              <a:avLst/>
            </a:prstGeom>
            <a:solidFill>
              <a:srgbClr val="DADC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170" name="Line 378">
              <a:extLst>
                <a:ext uri="{FF2B5EF4-FFF2-40B4-BE49-F238E27FC236}">
                  <a16:creationId xmlns:a16="http://schemas.microsoft.com/office/drawing/2014/main" id="{9CF25C46-7EB1-4593-A6F2-CD91A560938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497" y="1889"/>
              <a:ext cx="1" cy="1"/>
            </a:xfrm>
            <a:prstGeom prst="line">
              <a:avLst/>
            </a:prstGeom>
            <a:noFill/>
            <a:ln w="0">
              <a:solidFill>
                <a:srgbClr val="DADCDD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171" name="Rectangle 170">
              <a:extLst>
                <a:ext uri="{FF2B5EF4-FFF2-40B4-BE49-F238E27FC236}">
                  <a16:creationId xmlns:a16="http://schemas.microsoft.com/office/drawing/2014/main" id="{F90B579D-6FCF-4090-8348-1FCC7D5AD75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97" y="1889"/>
              <a:ext cx="5" cy="6"/>
            </a:xfrm>
            <a:prstGeom prst="rect">
              <a:avLst/>
            </a:prstGeom>
            <a:solidFill>
              <a:srgbClr val="DADC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172" name="Line 380">
              <a:extLst>
                <a:ext uri="{FF2B5EF4-FFF2-40B4-BE49-F238E27FC236}">
                  <a16:creationId xmlns:a16="http://schemas.microsoft.com/office/drawing/2014/main" id="{7A2A83BA-DCE7-4AD0-846C-5CDDE5F189A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497" y="2114"/>
              <a:ext cx="1" cy="1"/>
            </a:xfrm>
            <a:prstGeom prst="line">
              <a:avLst/>
            </a:prstGeom>
            <a:noFill/>
            <a:ln w="0">
              <a:solidFill>
                <a:srgbClr val="DADCDD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173" name="Rectangle 172">
              <a:extLst>
                <a:ext uri="{FF2B5EF4-FFF2-40B4-BE49-F238E27FC236}">
                  <a16:creationId xmlns:a16="http://schemas.microsoft.com/office/drawing/2014/main" id="{B9E3E8F5-4FBC-4A5C-BA92-F4968F0BD4A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97" y="2114"/>
              <a:ext cx="5" cy="5"/>
            </a:xfrm>
            <a:prstGeom prst="rect">
              <a:avLst/>
            </a:prstGeom>
            <a:solidFill>
              <a:srgbClr val="DADC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174" name="Line 382">
              <a:extLst>
                <a:ext uri="{FF2B5EF4-FFF2-40B4-BE49-F238E27FC236}">
                  <a16:creationId xmlns:a16="http://schemas.microsoft.com/office/drawing/2014/main" id="{2F4A173E-542E-429C-B207-8D577873FBF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497" y="2344"/>
              <a:ext cx="1" cy="1"/>
            </a:xfrm>
            <a:prstGeom prst="line">
              <a:avLst/>
            </a:prstGeom>
            <a:noFill/>
            <a:ln w="0">
              <a:solidFill>
                <a:srgbClr val="DADCDD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175" name="Rectangle 174">
              <a:extLst>
                <a:ext uri="{FF2B5EF4-FFF2-40B4-BE49-F238E27FC236}">
                  <a16:creationId xmlns:a16="http://schemas.microsoft.com/office/drawing/2014/main" id="{8E7FA24B-FC60-4100-9712-FAA73837636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97" y="2344"/>
              <a:ext cx="5" cy="5"/>
            </a:xfrm>
            <a:prstGeom prst="rect">
              <a:avLst/>
            </a:prstGeom>
            <a:solidFill>
              <a:srgbClr val="DADC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176" name="Line 384">
              <a:extLst>
                <a:ext uri="{FF2B5EF4-FFF2-40B4-BE49-F238E27FC236}">
                  <a16:creationId xmlns:a16="http://schemas.microsoft.com/office/drawing/2014/main" id="{E1B6EC13-C0C8-4CB1-86F5-816CA5EC72B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497" y="2558"/>
              <a:ext cx="1" cy="1"/>
            </a:xfrm>
            <a:prstGeom prst="line">
              <a:avLst/>
            </a:prstGeom>
            <a:noFill/>
            <a:ln w="0">
              <a:solidFill>
                <a:srgbClr val="DADCDD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177" name="Rectangle 176">
              <a:extLst>
                <a:ext uri="{FF2B5EF4-FFF2-40B4-BE49-F238E27FC236}">
                  <a16:creationId xmlns:a16="http://schemas.microsoft.com/office/drawing/2014/main" id="{A508C67C-2E33-40E2-80EC-A6A7E6A6DDD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97" y="2558"/>
              <a:ext cx="5" cy="5"/>
            </a:xfrm>
            <a:prstGeom prst="rect">
              <a:avLst/>
            </a:prstGeom>
            <a:solidFill>
              <a:srgbClr val="DADC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178" name="Line 386">
              <a:extLst>
                <a:ext uri="{FF2B5EF4-FFF2-40B4-BE49-F238E27FC236}">
                  <a16:creationId xmlns:a16="http://schemas.microsoft.com/office/drawing/2014/main" id="{FA59A067-86EE-41F5-BB05-D56EB048DAA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497" y="2670"/>
              <a:ext cx="1" cy="1"/>
            </a:xfrm>
            <a:prstGeom prst="line">
              <a:avLst/>
            </a:prstGeom>
            <a:noFill/>
            <a:ln w="0">
              <a:solidFill>
                <a:srgbClr val="DADCDD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179" name="Rectangle 178">
              <a:extLst>
                <a:ext uri="{FF2B5EF4-FFF2-40B4-BE49-F238E27FC236}">
                  <a16:creationId xmlns:a16="http://schemas.microsoft.com/office/drawing/2014/main" id="{CEF7705B-BA01-479B-B6BE-DA20F0A83A4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97" y="2670"/>
              <a:ext cx="5" cy="5"/>
            </a:xfrm>
            <a:prstGeom prst="rect">
              <a:avLst/>
            </a:prstGeom>
            <a:solidFill>
              <a:srgbClr val="DADC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180" name="Line 388">
              <a:extLst>
                <a:ext uri="{FF2B5EF4-FFF2-40B4-BE49-F238E27FC236}">
                  <a16:creationId xmlns:a16="http://schemas.microsoft.com/office/drawing/2014/main" id="{E6F9EB40-2440-46F1-8F93-2C121FD47A6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497" y="2884"/>
              <a:ext cx="1" cy="1"/>
            </a:xfrm>
            <a:prstGeom prst="line">
              <a:avLst/>
            </a:prstGeom>
            <a:noFill/>
            <a:ln w="0">
              <a:solidFill>
                <a:srgbClr val="DADCDD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181" name="Rectangle 180">
              <a:extLst>
                <a:ext uri="{FF2B5EF4-FFF2-40B4-BE49-F238E27FC236}">
                  <a16:creationId xmlns:a16="http://schemas.microsoft.com/office/drawing/2014/main" id="{E6D426B4-E7D9-40E2-A3F3-5FC7A33B8AA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97" y="2884"/>
              <a:ext cx="5" cy="5"/>
            </a:xfrm>
            <a:prstGeom prst="rect">
              <a:avLst/>
            </a:prstGeom>
            <a:solidFill>
              <a:srgbClr val="DADC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182" name="Line 390">
              <a:extLst>
                <a:ext uri="{FF2B5EF4-FFF2-40B4-BE49-F238E27FC236}">
                  <a16:creationId xmlns:a16="http://schemas.microsoft.com/office/drawing/2014/main" id="{12E06E55-7D10-488A-AA52-0D1CFC264B8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497" y="3098"/>
              <a:ext cx="1" cy="1"/>
            </a:xfrm>
            <a:prstGeom prst="line">
              <a:avLst/>
            </a:prstGeom>
            <a:noFill/>
            <a:ln w="0">
              <a:solidFill>
                <a:srgbClr val="DADCDD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183" name="Rectangle 182">
              <a:extLst>
                <a:ext uri="{FF2B5EF4-FFF2-40B4-BE49-F238E27FC236}">
                  <a16:creationId xmlns:a16="http://schemas.microsoft.com/office/drawing/2014/main" id="{0CF91D7D-89BC-4D21-91F1-876B653E7AD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97" y="3098"/>
              <a:ext cx="5" cy="5"/>
            </a:xfrm>
            <a:prstGeom prst="rect">
              <a:avLst/>
            </a:prstGeom>
            <a:solidFill>
              <a:srgbClr val="DADC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184" name="Line 392">
              <a:extLst>
                <a:ext uri="{FF2B5EF4-FFF2-40B4-BE49-F238E27FC236}">
                  <a16:creationId xmlns:a16="http://schemas.microsoft.com/office/drawing/2014/main" id="{5B6D2470-E883-4972-8E08-92163EC6606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497" y="3418"/>
              <a:ext cx="1" cy="1"/>
            </a:xfrm>
            <a:prstGeom prst="line">
              <a:avLst/>
            </a:prstGeom>
            <a:noFill/>
            <a:ln w="0">
              <a:solidFill>
                <a:srgbClr val="DADCDD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185" name="Rectangle 184">
              <a:extLst>
                <a:ext uri="{FF2B5EF4-FFF2-40B4-BE49-F238E27FC236}">
                  <a16:creationId xmlns:a16="http://schemas.microsoft.com/office/drawing/2014/main" id="{676C180E-7F7A-4766-A5A5-B8D3872D34A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97" y="3418"/>
              <a:ext cx="5" cy="6"/>
            </a:xfrm>
            <a:prstGeom prst="rect">
              <a:avLst/>
            </a:prstGeom>
            <a:solidFill>
              <a:srgbClr val="DADC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186" name="Line 394">
              <a:extLst>
                <a:ext uri="{FF2B5EF4-FFF2-40B4-BE49-F238E27FC236}">
                  <a16:creationId xmlns:a16="http://schemas.microsoft.com/office/drawing/2014/main" id="{03F6211D-D3C0-424A-AD03-BD618A2DCDC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497" y="3632"/>
              <a:ext cx="1" cy="1"/>
            </a:xfrm>
            <a:prstGeom prst="line">
              <a:avLst/>
            </a:prstGeom>
            <a:noFill/>
            <a:ln w="0">
              <a:solidFill>
                <a:srgbClr val="DADCDD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187" name="Rectangle 186">
              <a:extLst>
                <a:ext uri="{FF2B5EF4-FFF2-40B4-BE49-F238E27FC236}">
                  <a16:creationId xmlns:a16="http://schemas.microsoft.com/office/drawing/2014/main" id="{FEA4818B-A281-4F63-BD41-375721C5DFD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97" y="3632"/>
              <a:ext cx="5" cy="6"/>
            </a:xfrm>
            <a:prstGeom prst="rect">
              <a:avLst/>
            </a:prstGeom>
            <a:solidFill>
              <a:srgbClr val="DADC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188" name="Line 396">
              <a:extLst>
                <a:ext uri="{FF2B5EF4-FFF2-40B4-BE49-F238E27FC236}">
                  <a16:creationId xmlns:a16="http://schemas.microsoft.com/office/drawing/2014/main" id="{0C845D6E-B3F9-4C74-99BF-84E773A4D1A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62" y="3745"/>
              <a:ext cx="5235" cy="1"/>
            </a:xfrm>
            <a:prstGeom prst="line">
              <a:avLst/>
            </a:prstGeom>
            <a:noFill/>
            <a:ln w="0">
              <a:solidFill>
                <a:srgbClr val="DADCDD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189" name="Rectangle 188">
              <a:extLst>
                <a:ext uri="{FF2B5EF4-FFF2-40B4-BE49-F238E27FC236}">
                  <a16:creationId xmlns:a16="http://schemas.microsoft.com/office/drawing/2014/main" id="{9562FE59-100B-4337-BB5A-369A141C957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2" y="3745"/>
              <a:ext cx="5240" cy="5"/>
            </a:xfrm>
            <a:prstGeom prst="rect">
              <a:avLst/>
            </a:prstGeom>
            <a:solidFill>
              <a:srgbClr val="DADC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kumimoji="1" sz="2400" kern="1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  <a:cs typeface="+mn-cs"/>
                </a:defRPr>
              </a:lvl9pPr>
            </a:lstStyle>
            <a:p>
              <a:endParaRPr lang="en-US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72228052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283464" y="1325711"/>
            <a:ext cx="11430000" cy="4594015"/>
          </a:xfrm>
        </p:spPr>
        <p:txBody>
          <a:bodyPr/>
          <a:lstStyle/>
          <a:p>
            <a:pPr>
              <a:defRPr/>
            </a:pPr>
            <a:r>
              <a:rPr lang="en-US" altLang="en-US" sz="2800" dirty="0"/>
              <a:t>Plan for finalizing NR architecture options endorsed in </a:t>
            </a:r>
            <a:r>
              <a:rPr lang="en-US" altLang="en-US" sz="2800" dirty="0">
                <a:hlinkClick r:id="rId2"/>
              </a:rPr>
              <a:t>RP-180554</a:t>
            </a:r>
            <a:endParaRPr lang="en-US" altLang="en-US" sz="2800" dirty="0"/>
          </a:p>
          <a:p>
            <a:pPr lvl="1">
              <a:defRPr/>
            </a:pPr>
            <a:r>
              <a:rPr lang="en-US" altLang="en-US" sz="2400" dirty="0"/>
              <a:t>No change to Rel-15 &amp; Rel-16 schedule</a:t>
            </a:r>
          </a:p>
          <a:p>
            <a:pPr lvl="1">
              <a:defRPr/>
            </a:pPr>
            <a:r>
              <a:rPr lang="en-US" altLang="en-US" sz="2400" dirty="0"/>
              <a:t>Introduce a late drop for Rel-15 that follows Rel-15 completion by 6-months (Dec. 2018)</a:t>
            </a:r>
          </a:p>
          <a:p>
            <a:pPr lvl="2">
              <a:defRPr/>
            </a:pPr>
            <a:r>
              <a:rPr lang="en-US" altLang="en-US" sz="2000" dirty="0"/>
              <a:t>More details can be found in </a:t>
            </a:r>
            <a:r>
              <a:rPr lang="en-US" altLang="en-US" sz="2000" dirty="0">
                <a:hlinkClick r:id="rId2"/>
              </a:rPr>
              <a:t>RP-180554</a:t>
            </a:r>
            <a:endParaRPr lang="en-US" altLang="en-US" sz="2000" dirty="0"/>
          </a:p>
          <a:p>
            <a:pPr lvl="3">
              <a:defRPr/>
            </a:pPr>
            <a:r>
              <a:rPr lang="en-US" altLang="en-US" sz="1800" dirty="0"/>
              <a:t>The late drop is exclusively for NR architecture options (4&amp;7 &amp; possibly option 5 if not completed in time) that were not completed by June</a:t>
            </a:r>
          </a:p>
          <a:p>
            <a:pPr lvl="3">
              <a:defRPr/>
            </a:pPr>
            <a:r>
              <a:rPr lang="en-US" altLang="en-US" sz="1800" dirty="0"/>
              <a:t>NR-NR DC to be considered to be added the late drop – further discussion in June Plenary meeting</a:t>
            </a:r>
          </a:p>
          <a:p>
            <a:pPr lvl="1">
              <a:defRPr/>
            </a:pPr>
            <a:r>
              <a:rPr lang="en-US" altLang="en-US" sz="2400" dirty="0"/>
              <a:t>Impacts of architecture options 4&amp;7 to all RAN WGs were identified and concluded in </a:t>
            </a:r>
            <a:r>
              <a:rPr lang="en-US" altLang="en-US" sz="2400" dirty="0">
                <a:hlinkClick r:id="rId2"/>
              </a:rPr>
              <a:t>RP-180554</a:t>
            </a:r>
            <a:endParaRPr lang="en-US" altLang="en-US" sz="2400" dirty="0"/>
          </a:p>
          <a:p>
            <a:pPr lvl="2">
              <a:defRPr/>
            </a:pPr>
            <a:r>
              <a:rPr lang="en-US" altLang="en-US" sz="2000" dirty="0"/>
              <a:t>Option 4 for RAN1:</a:t>
            </a:r>
          </a:p>
          <a:p>
            <a:pPr lvl="3">
              <a:defRPr/>
            </a:pPr>
            <a:r>
              <a:rPr lang="en-US" altLang="en-US" sz="1800" dirty="0"/>
              <a:t>Need to evaluate whether new design on power control, multiplexing, etc. is needed for both LTE &amp; NR specs</a:t>
            </a:r>
          </a:p>
          <a:p>
            <a:pPr lvl="4">
              <a:defRPr/>
            </a:pPr>
            <a:r>
              <a:rPr lang="en-US" altLang="en-US" sz="1600" dirty="0"/>
              <a:t>Strive for minimum RAN1 specification impact</a:t>
            </a:r>
          </a:p>
          <a:p>
            <a:pPr lvl="4">
              <a:defRPr/>
            </a:pPr>
            <a:r>
              <a:rPr lang="en-US" altLang="en-US" sz="1600" dirty="0"/>
              <a:t>Some (limited) RAN1 meeting time is expected</a:t>
            </a:r>
          </a:p>
          <a:p>
            <a:pPr lvl="2">
              <a:defRPr/>
            </a:pPr>
            <a:r>
              <a:rPr lang="en-US" altLang="en-US" sz="2000" dirty="0"/>
              <a:t>Option 7 for RAN1:</a:t>
            </a:r>
          </a:p>
          <a:p>
            <a:pPr lvl="3">
              <a:defRPr/>
            </a:pPr>
            <a:r>
              <a:rPr lang="en-US" altLang="en-US" sz="1800" dirty="0"/>
              <a:t>No specific RAN1 impact is expected</a:t>
            </a:r>
          </a:p>
          <a:p>
            <a:pPr lvl="1">
              <a:defRPr/>
            </a:pP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Highlights from RAN#79: NR – Cont’d</a:t>
            </a:r>
          </a:p>
        </p:txBody>
      </p:sp>
    </p:spTree>
    <p:extLst>
      <p:ext uri="{BB962C8B-B14F-4D97-AF65-F5344CB8AC3E}">
        <p14:creationId xmlns:p14="http://schemas.microsoft.com/office/powerpoint/2010/main" val="152578986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283464" y="1325711"/>
            <a:ext cx="11430000" cy="4594015"/>
          </a:xfrm>
        </p:spPr>
        <p:txBody>
          <a:bodyPr/>
          <a:lstStyle/>
          <a:p>
            <a:pPr>
              <a:defRPr/>
            </a:pPr>
            <a:r>
              <a:rPr lang="en-US" altLang="en-US" sz="2800" dirty="0"/>
              <a:t>NR feature list:</a:t>
            </a:r>
          </a:p>
          <a:p>
            <a:pPr lvl="1">
              <a:defRPr/>
            </a:pPr>
            <a:r>
              <a:rPr lang="en-US" altLang="en-US" dirty="0"/>
              <a:t>RAN1 aspects of NR UE feature list as in </a:t>
            </a:r>
            <a:r>
              <a:rPr lang="en-US" altLang="en-US" dirty="0">
                <a:hlinkClick r:id="rId2"/>
              </a:rPr>
              <a:t>RP-180595</a:t>
            </a:r>
            <a:r>
              <a:rPr lang="en-US" altLang="en-US" dirty="0"/>
              <a:t> were endorsed</a:t>
            </a:r>
            <a:br>
              <a:rPr lang="en-US" altLang="en-US" dirty="0"/>
            </a:br>
            <a:r>
              <a:rPr lang="en-US" altLang="en-US" dirty="0"/>
              <a:t>RAN plenary further concluded a few key controversial feature groups, with LS on NR UE feature list as in </a:t>
            </a:r>
            <a:r>
              <a:rPr lang="en-US" altLang="en-US" dirty="0">
                <a:hlinkClick r:id="rId3"/>
              </a:rPr>
              <a:t>RP-180596</a:t>
            </a:r>
            <a:r>
              <a:rPr lang="en-US" altLang="en-US" dirty="0"/>
              <a:t> approved</a:t>
            </a:r>
          </a:p>
          <a:p>
            <a:pPr>
              <a:defRPr/>
            </a:pPr>
            <a:r>
              <a:rPr lang="en-US" altLang="en-US" sz="2800" dirty="0"/>
              <a:t>Others</a:t>
            </a:r>
          </a:p>
          <a:p>
            <a:pPr lvl="1">
              <a:defRPr/>
            </a:pPr>
            <a:r>
              <a:rPr lang="en-US" altLang="en-US" sz="2400" dirty="0"/>
              <a:t>Rel-16 SI/WIs were discussed in RAN#79, and are to be further discussed in RAN#80</a:t>
            </a:r>
          </a:p>
          <a:p>
            <a:pPr lvl="2">
              <a:defRPr/>
            </a:pPr>
            <a:r>
              <a:rPr lang="en-US" altLang="en-US" sz="2000" dirty="0"/>
              <a:t>Expect to approve a set of LTE/NR Rel-16 SI/WIs in June</a:t>
            </a:r>
          </a:p>
          <a:p>
            <a:pPr lvl="3">
              <a:defRPr/>
            </a:pPr>
            <a:r>
              <a:rPr lang="en-US" altLang="en-US" sz="1800" dirty="0"/>
              <a:t>Currently, there are a large number of NR SI/WIs proposed for Rel-16</a:t>
            </a:r>
          </a:p>
          <a:p>
            <a:pPr lvl="1">
              <a:defRPr/>
            </a:pPr>
            <a:r>
              <a:rPr lang="en-US" altLang="en-US" sz="2400" dirty="0"/>
              <a:t>Regarding inconsistencies on RAN1/RAN2 decisions on beam failure recover procedure, RAN plenary agreements are captured in </a:t>
            </a:r>
            <a:r>
              <a:rPr lang="en-US" altLang="en-US" sz="2400" dirty="0">
                <a:hlinkClick r:id="rId4"/>
              </a:rPr>
              <a:t>RP-180597</a:t>
            </a:r>
            <a:endParaRPr lang="en-US" altLang="en-US" sz="2400" dirty="0"/>
          </a:p>
          <a:p>
            <a:pPr lvl="1">
              <a:defRPr/>
            </a:pPr>
            <a:endParaRPr lang="en-US" altLang="en-US" dirty="0"/>
          </a:p>
          <a:p>
            <a:pPr lvl="1">
              <a:defRPr/>
            </a:pPr>
            <a:endParaRPr lang="en-US" altLang="en-US" sz="1400" dirty="0"/>
          </a:p>
          <a:p>
            <a:pPr lvl="1">
              <a:defRPr/>
            </a:pPr>
            <a:endParaRPr lang="en-US" altLang="en-US" sz="1400" dirty="0"/>
          </a:p>
          <a:p>
            <a:pPr lvl="1">
              <a:defRPr/>
            </a:pPr>
            <a:endParaRPr lang="en-US" altLang="en-US" sz="1400" dirty="0"/>
          </a:p>
          <a:p>
            <a:pPr lvl="1">
              <a:defRPr/>
            </a:pP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Highlights from RAN#79: NR – Cont’d</a:t>
            </a:r>
          </a:p>
        </p:txBody>
      </p:sp>
    </p:spTree>
    <p:extLst>
      <p:ext uri="{BB962C8B-B14F-4D97-AF65-F5344CB8AC3E}">
        <p14:creationId xmlns:p14="http://schemas.microsoft.com/office/powerpoint/2010/main" val="3561208259"/>
      </p:ext>
    </p:extLst>
  </p:cSld>
  <p:clrMapOvr>
    <a:masterClrMapping/>
  </p:clrMapOvr>
</p:sld>
</file>

<file path=ppt/theme/theme1.xml><?xml version="1.0" encoding="utf-8"?>
<a:theme xmlns:a="http://schemas.openxmlformats.org/drawingml/2006/main" name="Qualcomm_Template_Standard">
  <a:themeElements>
    <a:clrScheme name="Qualcomm Rebrand 2012">
      <a:dk1>
        <a:sysClr val="windowText" lastClr="000000"/>
      </a:dk1>
      <a:lt1>
        <a:srgbClr val="FFFFFF"/>
      </a:lt1>
      <a:dk2>
        <a:srgbClr val="89D1B2"/>
      </a:dk2>
      <a:lt2>
        <a:srgbClr val="00ACBD"/>
      </a:lt2>
      <a:accent1>
        <a:srgbClr val="70CFEE"/>
      </a:accent1>
      <a:accent2>
        <a:srgbClr val="FCB53B"/>
      </a:accent2>
      <a:accent3>
        <a:srgbClr val="153C66"/>
      </a:accent3>
      <a:accent4>
        <a:srgbClr val="FFD939"/>
      </a:accent4>
      <a:accent5>
        <a:srgbClr val="F7921E"/>
      </a:accent5>
      <a:accent6>
        <a:srgbClr val="F15B35"/>
      </a:accent6>
      <a:hlink>
        <a:srgbClr val="E74346"/>
      </a:hlink>
      <a:folHlink>
        <a:srgbClr val="3A3A3A"/>
      </a:folHlink>
    </a:clrScheme>
    <a:fontScheme name="Qualcomm Template">
      <a:majorFont>
        <a:latin typeface="Qualcomm Office Bold"/>
        <a:ea typeface=""/>
        <a:cs typeface=""/>
      </a:majorFont>
      <a:minorFont>
        <a:latin typeface="Qualcomm Office Regular"/>
        <a:ea typeface=""/>
        <a:cs typeface=""/>
      </a:minorFont>
    </a:fontScheme>
    <a:fmtScheme name="Oriel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bg2"/>
        </a:solidFill>
        <a:ln>
          <a:noFill/>
        </a:ln>
        <a:extLst/>
      </a:spPr>
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<a:prstTxWarp prst="textNoShape">
          <a:avLst/>
        </a:prstTxWarp>
        <a:noAutofit/>
      </a:bodyPr>
      <a:lstStyle>
        <a:defPPr algn="ctr">
          <a:defRPr dirty="0" err="1" smtClean="0">
            <a:solidFill>
              <a:schemeClr val="bg1"/>
            </a:solidFill>
          </a:defRPr>
        </a:defPPr>
      </a:lstStyle>
    </a:spDef>
    <a:lnDef>
      <a:spPr>
        <a:ln w="38100">
          <a:gradFill flip="none" rotWithShape="1">
            <a:gsLst>
              <a:gs pos="0">
                <a:srgbClr val="143C66"/>
              </a:gs>
              <a:gs pos="100000">
                <a:srgbClr val="008080"/>
              </a:gs>
            </a:gsLst>
            <a:lin ang="0" scaled="1"/>
            <a:tileRect/>
          </a:gra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lnSpc>
            <a:spcPct val="90000"/>
          </a:lnSpc>
          <a:spcAft>
            <a:spcPts val="300"/>
          </a:spcAft>
          <a:defRPr dirty="0" err="1" smtClean="0">
            <a:solidFill>
              <a:schemeClr val="tx1">
                <a:lumMod val="75000"/>
                <a:lumOff val="25000"/>
              </a:schemeClr>
            </a:solidFill>
            <a:latin typeface="Calibre Semibold" pitchFamily="34" charset="0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Qualcomm Rebrand 2012">
      <a:dk1>
        <a:sysClr val="windowText" lastClr="000000"/>
      </a:dk1>
      <a:lt1>
        <a:srgbClr val="FFFFFF"/>
      </a:lt1>
      <a:dk2>
        <a:srgbClr val="89D1B2"/>
      </a:dk2>
      <a:lt2>
        <a:srgbClr val="00ACBD"/>
      </a:lt2>
      <a:accent1>
        <a:srgbClr val="70CFEE"/>
      </a:accent1>
      <a:accent2>
        <a:srgbClr val="FCB53B"/>
      </a:accent2>
      <a:accent3>
        <a:srgbClr val="56C3C6"/>
      </a:accent3>
      <a:accent4>
        <a:srgbClr val="FFD939"/>
      </a:accent4>
      <a:accent5>
        <a:srgbClr val="F7921E"/>
      </a:accent5>
      <a:accent6>
        <a:srgbClr val="F15B35"/>
      </a:accent6>
      <a:hlink>
        <a:srgbClr val="E74346"/>
      </a:hlink>
      <a:folHlink>
        <a:srgbClr val="3A3A3A"/>
      </a:folHlink>
    </a:clrScheme>
    <a:fontScheme name="Qualcomm Rebrand">
      <a:majorFont>
        <a:latin typeface="Calibre Medium"/>
        <a:ea typeface=""/>
        <a:cs typeface=""/>
      </a:majorFont>
      <a:minorFont>
        <a:latin typeface="Calibre Regular"/>
        <a:ea typeface=""/>
        <a:cs typeface=""/>
      </a:minorFont>
    </a:fontScheme>
    <a:fmtScheme name="Oriel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Qualcomm Rebrand 2012">
      <a:dk1>
        <a:sysClr val="windowText" lastClr="000000"/>
      </a:dk1>
      <a:lt1>
        <a:srgbClr val="FFFFFF"/>
      </a:lt1>
      <a:dk2>
        <a:srgbClr val="89D1B2"/>
      </a:dk2>
      <a:lt2>
        <a:srgbClr val="00ACBD"/>
      </a:lt2>
      <a:accent1>
        <a:srgbClr val="70CFEE"/>
      </a:accent1>
      <a:accent2>
        <a:srgbClr val="FCB53B"/>
      </a:accent2>
      <a:accent3>
        <a:srgbClr val="56C3C6"/>
      </a:accent3>
      <a:accent4>
        <a:srgbClr val="FFD939"/>
      </a:accent4>
      <a:accent5>
        <a:srgbClr val="F7921E"/>
      </a:accent5>
      <a:accent6>
        <a:srgbClr val="F15B35"/>
      </a:accent6>
      <a:hlink>
        <a:srgbClr val="E74346"/>
      </a:hlink>
      <a:folHlink>
        <a:srgbClr val="3A3A3A"/>
      </a:folHlink>
    </a:clrScheme>
    <a:fontScheme name="Qualcomm Rebrand">
      <a:majorFont>
        <a:latin typeface="Calibre Medium"/>
        <a:ea typeface=""/>
        <a:cs typeface=""/>
      </a:majorFont>
      <a:minorFont>
        <a:latin typeface="Calibre Regular"/>
        <a:ea typeface=""/>
        <a:cs typeface=""/>
      </a:minorFont>
    </a:fontScheme>
    <a:fmtScheme name="Oriel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Qualcomm_Template_Standard</Template>
  <TotalTime>32436</TotalTime>
  <Words>753</Words>
  <Application>Microsoft Office PowerPoint</Application>
  <PresentationFormat>Custom</PresentationFormat>
  <Paragraphs>192</Paragraphs>
  <Slides>6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13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20" baseType="lpstr">
      <vt:lpstr>Batang</vt:lpstr>
      <vt:lpstr>MS Mincho</vt:lpstr>
      <vt:lpstr>ＭＳ Ｐゴシック</vt:lpstr>
      <vt:lpstr>Arial</vt:lpstr>
      <vt:lpstr>Calibre Regular</vt:lpstr>
      <vt:lpstr>Calibre Semibold</vt:lpstr>
      <vt:lpstr>Calibri</vt:lpstr>
      <vt:lpstr>Qualcomm Office Regular</vt:lpstr>
      <vt:lpstr>Qualcomm Regular</vt:lpstr>
      <vt:lpstr>Symbol</vt:lpstr>
      <vt:lpstr>Times</vt:lpstr>
      <vt:lpstr>Times New Roman</vt:lpstr>
      <vt:lpstr>Wingdings</vt:lpstr>
      <vt:lpstr>Qualcomm_Template_Standard</vt:lpstr>
      <vt:lpstr>PowerPoint Presentation</vt:lpstr>
      <vt:lpstr>Highlights from RAN#79: LTE</vt:lpstr>
      <vt:lpstr>Highlights from RAN#79: NR</vt:lpstr>
      <vt:lpstr>Highlights from RAN#79: NR, 2Q TU Management</vt:lpstr>
      <vt:lpstr>Highlights from RAN#79: NR – Cont’d</vt:lpstr>
      <vt:lpstr>Highlights from RAN#79: NR – Cont’d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Duarte</dc:creator>
  <cp:lastModifiedBy>Wanshi Chen</cp:lastModifiedBy>
  <cp:revision>1277</cp:revision>
  <cp:lastPrinted>2013-04-02T21:48:58Z</cp:lastPrinted>
  <dcterms:created xsi:type="dcterms:W3CDTF">2013-03-06T00:13:51Z</dcterms:created>
  <dcterms:modified xsi:type="dcterms:W3CDTF">2018-04-07T03:59:05Z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AdHocReviewCycleID">
    <vt:i4>861483511</vt:i4>
  </property>
  <property fmtid="{D5CDD505-2E9C-101B-9397-08002B2CF9AE}" pid="3" name="_NewReviewCycle">
    <vt:lpwstr/>
  </property>
  <property fmtid="{D5CDD505-2E9C-101B-9397-08002B2CF9AE}" pid="4" name="_EmailSubject">
    <vt:lpwstr>Slides for China Trip</vt:lpwstr>
  </property>
  <property fmtid="{D5CDD505-2E9C-101B-9397-08002B2CF9AE}" pid="5" name="_AuthorEmail">
    <vt:lpwstr>albertor@qti.qualcomm.com</vt:lpwstr>
  </property>
  <property fmtid="{D5CDD505-2E9C-101B-9397-08002B2CF9AE}" pid="6" name="_AuthorEmailDisplayName">
    <vt:lpwstr>Rico Alvarino, Alberto</vt:lpwstr>
  </property>
  <property fmtid="{D5CDD505-2E9C-101B-9397-08002B2CF9AE}" pid="7" name="_PreviousAdHocReviewCycleID">
    <vt:i4>-1620110446</vt:i4>
  </property>
</Properties>
</file>