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7"/>
  </p:notesMasterIdLst>
  <p:handoutMasterIdLst>
    <p:handoutMasterId r:id="rId8"/>
  </p:handoutMasterIdLst>
  <p:sldIdLst>
    <p:sldId id="614" r:id="rId5"/>
    <p:sldId id="617" r:id="rId6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-1008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2018-03-02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3/2/2018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				</a:t>
            </a:r>
            <a:r>
              <a:rPr lang="en-US" sz="2000" b="1" dirty="0"/>
              <a:t> R1-1803506</a:t>
            </a:r>
            <a:endParaRPr lang="en-US" sz="2000" b="1" dirty="0"/>
          </a:p>
          <a:p>
            <a:r>
              <a:rPr lang="en-US" sz="2000" b="1" dirty="0"/>
              <a:t>Athens, Greece, February 26th – March 2nd, 2018</a:t>
            </a:r>
          </a:p>
          <a:p>
            <a:r>
              <a:rPr lang="en-US" altLang="ja-JP" sz="2000" b="1" dirty="0"/>
              <a:t>Agenda item: </a:t>
            </a:r>
            <a:r>
              <a:rPr lang="en-US" altLang="ja-JP" sz="2000" b="1" dirty="0" smtClean="0"/>
              <a:t>7.1.1.2.2</a:t>
            </a:r>
            <a:endParaRPr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Potential Solutions for RMSI CORESET configuration for Band n41 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188640"/>
            <a:ext cx="9361040" cy="648072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Alt1: Reuse the table for current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{SS SCS, min CH BW}={15kHz, 5MHz} for band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n41</a:t>
            </a: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this will cause limitations on choosing the channel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rasters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 impact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Alt2: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 the step size of SS raster from 3 to 1, and reuse the configuration tables for {SS SCS, min CH BW}={15kHz, 5MHz} for band n41</a:t>
            </a: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this alternative will increase UE complexity</a:t>
            </a: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other RAN1 spec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impact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Alt3: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SCSs of SS/PBCH block and RMSI are the same, and add one new configuration table for {SS SCS, RMSI SCS} = {15kHz, 15kHz}, where the table is with 4 bits </a:t>
            </a:r>
          </a:p>
          <a:p>
            <a:pPr lvl="1"/>
            <a:r>
              <a:rPr kumimoji="0"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table for {SS SCS, RMSI SCS} = {30kHz, 30kHz} is already defined</a:t>
            </a:r>
          </a:p>
          <a:p>
            <a:pPr lvl="1"/>
            <a:endParaRPr kumimoji="0"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Alt4: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two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configuration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{SS SCS, RMSI SCS} = {15kHz, 15kHz}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{15kHz, 30 kHz}, where the two tables are both with 4 bits</a:t>
            </a: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0"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the </a:t>
            </a:r>
            <a:r>
              <a:rPr kumimoji="0"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for {15kHz, 30 kHz</a:t>
            </a:r>
            <a:r>
              <a:rPr kumimoji="0"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may have some limitation on the CORESET BW and/or number of CORESET symbols</a:t>
            </a:r>
          </a:p>
          <a:p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Alt5: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new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{SS SCS, RMSI SCS} = {15kHz, 15kHz} and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new configuration tables for {15kHz</a:t>
            </a:r>
            <a:r>
              <a:rPr kumimoji="0"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30kHz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}, where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the tables are with 4 bits, and 1 reserved bit in MIB is utilized to indicate one of the two tables for {15kHz, 30kHz}</a:t>
            </a:r>
            <a:endParaRPr kumimoji="0"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Alt6: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new configuration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</a:t>
            </a:r>
            <a:r>
              <a:rPr kumimoji="0"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{SS SCS, RMSI SCS} = {15kHz, 15kHz} and {15kHz, 30 kHz}, where the </a:t>
            </a:r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table is with 4 bits and the second table is with 5 bits</a:t>
            </a:r>
          </a:p>
          <a:p>
            <a:pPr lvl="1"/>
            <a:r>
              <a:rPr kumimoji="0"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1 reserved bit will be used </a:t>
            </a:r>
          </a:p>
          <a:p>
            <a:pPr lvl="1"/>
            <a:endParaRPr kumimoji="0"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alternatives are not precluded </a:t>
            </a:r>
            <a:endParaRPr kumimoji="0"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6487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46458</TotalTime>
  <Words>345</Words>
  <Application>Microsoft Office PowerPoint</Application>
  <PresentationFormat>A4 Paper (210x297 mm)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Hongbo Si</cp:lastModifiedBy>
  <cp:revision>1296</cp:revision>
  <dcterms:created xsi:type="dcterms:W3CDTF">2011-04-07T04:52:51Z</dcterms:created>
  <dcterms:modified xsi:type="dcterms:W3CDTF">2018-03-02T08:38:52Z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