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1" r:id="rId3"/>
    <p:sldId id="263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3647" autoAdjust="0"/>
  </p:normalViewPr>
  <p:slideViewPr>
    <p:cSldViewPr>
      <p:cViewPr varScale="1">
        <p:scale>
          <a:sx n="66" d="100"/>
          <a:sy n="66" d="100"/>
        </p:scale>
        <p:origin x="-209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ko-KR" dirty="0" smtClean="0"/>
              <a:t>WF on PDSCH/PUSCH DMRS position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Samsung,</a:t>
            </a:r>
            <a:r>
              <a:rPr lang="en-US" sz="2800" dirty="0"/>
              <a:t> </a:t>
            </a:r>
            <a:r>
              <a:rPr lang="en-US" altLang="ko-KR" sz="2800" dirty="0"/>
              <a:t>Intel</a:t>
            </a:r>
            <a:r>
              <a:rPr lang="en-US" altLang="ko-KR" sz="2800" dirty="0" smtClean="0"/>
              <a:t>,</a:t>
            </a:r>
            <a:r>
              <a:rPr lang="en-US" altLang="ko-KR" sz="2800" dirty="0"/>
              <a:t> vivo</a:t>
            </a:r>
            <a:r>
              <a:rPr lang="en-US" altLang="ko-KR" sz="2800" dirty="0" smtClean="0"/>
              <a:t>,</a:t>
            </a:r>
            <a:r>
              <a:rPr lang="en-US" altLang="ko-KR" sz="2800" dirty="0"/>
              <a:t> </a:t>
            </a:r>
            <a:r>
              <a:rPr lang="en-US" altLang="ko-KR" sz="2800" dirty="0" smtClean="0"/>
              <a:t>LGE,</a:t>
            </a:r>
            <a:r>
              <a:rPr lang="en-US" altLang="ko-KR" sz="2800" dirty="0"/>
              <a:t> Nokia, </a:t>
            </a:r>
            <a:r>
              <a:rPr lang="en-US" altLang="ko-KR" sz="2800" dirty="0" smtClean="0"/>
              <a:t>NSB,</a:t>
            </a:r>
            <a:r>
              <a:rPr lang="en-US" altLang="ko-KR" sz="2800" dirty="0"/>
              <a:t> </a:t>
            </a:r>
            <a:r>
              <a:rPr lang="en-US" altLang="ko-KR" sz="2800" dirty="0" smtClean="0"/>
              <a:t>CATT, </a:t>
            </a:r>
            <a:r>
              <a:rPr lang="en-US" altLang="ko-KR" sz="2800" dirty="0"/>
              <a:t>ZTE, </a:t>
            </a:r>
            <a:r>
              <a:rPr lang="en-US" altLang="ko-KR" sz="2800" dirty="0" err="1" smtClean="0"/>
              <a:t>Sanechips</a:t>
            </a:r>
            <a:r>
              <a:rPr lang="en-US" altLang="ko-KR" sz="2800" dirty="0" smtClean="0"/>
              <a:t>,</a:t>
            </a:r>
            <a:r>
              <a:rPr lang="en-US" altLang="ko-KR" sz="2800" dirty="0"/>
              <a:t> </a:t>
            </a:r>
            <a:r>
              <a:rPr lang="en-US" altLang="ko-KR" sz="2800" dirty="0" smtClean="0"/>
              <a:t>Ericsson,</a:t>
            </a:r>
            <a:r>
              <a:rPr lang="en-US" sz="2800" dirty="0" smtClean="0"/>
              <a:t>[</a:t>
            </a:r>
            <a:r>
              <a:rPr lang="en-US" sz="2800" dirty="0" err="1" smtClean="0"/>
              <a:t>Qualcomn</a:t>
            </a:r>
            <a:r>
              <a:rPr lang="en-US" sz="2800" dirty="0" smtClean="0"/>
              <a:t>],…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533492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zh-CN" sz="2000" dirty="0" smtClean="0"/>
              <a:t>3GPP </a:t>
            </a:r>
            <a:r>
              <a:rPr lang="en-US" altLang="zh-CN" sz="2000" dirty="0"/>
              <a:t>TSG RAN WG1 Meeting #92 </a:t>
            </a:r>
            <a:endParaRPr kumimoji="1" lang="zh-CN" altLang="zh-CN" sz="2000" dirty="0" smtClean="0"/>
          </a:p>
          <a:p>
            <a:r>
              <a:rPr lang="en-GB" altLang="zh-CN" sz="2000" dirty="0" smtClean="0"/>
              <a:t>Athens</a:t>
            </a:r>
            <a:r>
              <a:rPr lang="en-GB" altLang="zh-CN" sz="2000" dirty="0"/>
              <a:t>, Greece, </a:t>
            </a:r>
            <a:r>
              <a:rPr lang="en-GB" altLang="zh-CN" sz="2000" dirty="0" smtClean="0"/>
              <a:t>February </a:t>
            </a:r>
            <a:r>
              <a:rPr lang="en-GB" altLang="zh-CN" sz="2000" dirty="0"/>
              <a:t>26</a:t>
            </a:r>
            <a:r>
              <a:rPr lang="en-GB" altLang="zh-CN" sz="2000" baseline="30000" dirty="0"/>
              <a:t>th</a:t>
            </a:r>
            <a:r>
              <a:rPr lang="en-GB" altLang="zh-CN" sz="2000" dirty="0"/>
              <a:t> – March 2</a:t>
            </a:r>
            <a:r>
              <a:rPr lang="en-GB" altLang="zh-CN" sz="2000" baseline="30000" dirty="0"/>
              <a:t>nd</a:t>
            </a:r>
            <a:r>
              <a:rPr lang="en-GB" altLang="zh-CN" sz="2000" dirty="0"/>
              <a:t>, 2018 </a:t>
            </a:r>
            <a:r>
              <a:rPr lang="en-US" altLang="zh-CN" sz="2000" dirty="0"/>
              <a:t> </a:t>
            </a:r>
          </a:p>
          <a:p>
            <a:endParaRPr lang="en-US" sz="2000" dirty="0"/>
          </a:p>
          <a:p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lang="en-GB" altLang="ko-KR" sz="2000" dirty="0" smtClean="0"/>
              <a:t>7.1.2.3.3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</a:t>
            </a:r>
            <a:r>
              <a:rPr lang="en-US" altLang="ko-KR" sz="2400" dirty="0" smtClean="0"/>
              <a:t>1803502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ko-KR" sz="2400" dirty="0" smtClean="0"/>
              <a:t>There is </a:t>
            </a:r>
            <a:r>
              <a:rPr lang="en-US" altLang="ko-KR" sz="2400" dirty="0"/>
              <a:t>a </a:t>
            </a:r>
            <a:r>
              <a:rPr lang="en-US" altLang="ko-KR" sz="2400" dirty="0" smtClean="0"/>
              <a:t>mismatch problem </a:t>
            </a:r>
            <a:r>
              <a:rPr lang="en-US" altLang="ko-KR" sz="2400" dirty="0"/>
              <a:t>on </a:t>
            </a:r>
            <a:r>
              <a:rPr lang="en-US" altLang="ko-KR" sz="2400" dirty="0" smtClean="0"/>
              <a:t>DMRS </a:t>
            </a:r>
            <a:r>
              <a:rPr lang="en-US" altLang="ko-KR" sz="2400" dirty="0"/>
              <a:t>location between semi-statically configured DL-DMRS-add-</a:t>
            </a:r>
            <a:r>
              <a:rPr lang="en-US" altLang="ko-KR" sz="2400" dirty="0" err="1"/>
              <a:t>pos</a:t>
            </a:r>
            <a:r>
              <a:rPr lang="en-US" altLang="ko-KR" sz="2400" dirty="0"/>
              <a:t> and dynamically scheduled </a:t>
            </a:r>
            <a:r>
              <a:rPr lang="en-US" altLang="ko-KR" sz="2400" dirty="0" smtClean="0"/>
              <a:t>PDSCH/PUSCH duration.</a:t>
            </a:r>
          </a:p>
          <a:p>
            <a:r>
              <a:rPr lang="en-US" altLang="ko-KR" sz="2400" dirty="0" smtClean="0"/>
              <a:t>In addition, the following agreements was made during RAN1#92 as:</a:t>
            </a:r>
          </a:p>
          <a:p>
            <a:pPr lvl="1"/>
            <a:r>
              <a:rPr lang="en-GB" altLang="ko-KR" sz="2000" dirty="0"/>
              <a:t>Regarding PDSCH mapping type B beyond 2/4/7 symbol, no DMRS positions other than these durations are </a:t>
            </a:r>
            <a:r>
              <a:rPr lang="en-GB" altLang="ko-KR" sz="2000" dirty="0" smtClean="0"/>
              <a:t>supported.</a:t>
            </a:r>
            <a:endParaRPr lang="en-US" altLang="ko-KR" sz="2400" dirty="0" smtClean="0"/>
          </a:p>
          <a:p>
            <a:pPr lvl="1"/>
            <a:r>
              <a:rPr lang="en-GB" altLang="ko-KR" sz="2000" dirty="0"/>
              <a:t>Regarding PUSCH mapping type B of 14 symbol length, support the agreed DMRS locations of 13 symbols.</a:t>
            </a:r>
            <a:endParaRPr lang="ko-KR" altLang="ko-KR" sz="2000" b="1" i="1" dirty="0"/>
          </a:p>
          <a:p>
            <a:pPr lvl="1"/>
            <a:r>
              <a:rPr lang="en-GB" altLang="ko-KR" sz="2000" dirty="0"/>
              <a:t>Replace the “0” value of the front-load DMRS of Table 6.4.1.1.3-3 and 6.4.1.1.3-4 in 38.211 with </a:t>
            </a:r>
            <a:r>
              <a:rPr lang="en-GB" altLang="ko-KR" sz="2000" dirty="0" smtClean="0"/>
              <a:t>l_0.</a:t>
            </a:r>
          </a:p>
          <a:p>
            <a:pPr lvl="1"/>
            <a:r>
              <a:rPr lang="en-US" altLang="ko-KR" sz="2000" dirty="0" smtClean="0"/>
              <a:t>Regarding </a:t>
            </a:r>
            <a:r>
              <a:rPr lang="en-US" altLang="ko-KR" sz="2000" dirty="0"/>
              <a:t>“Length of the PDSCH is at least X symbols” (PDSCH mapping type A), </a:t>
            </a:r>
            <a:r>
              <a:rPr lang="en-US" altLang="ko-KR" sz="2000" dirty="0" smtClean="0"/>
              <a:t>X=3.</a:t>
            </a:r>
            <a:endParaRPr lang="en-US" altLang="ko-KR" sz="2000" dirty="0"/>
          </a:p>
          <a:p>
            <a:pPr lvl="1"/>
            <a:r>
              <a:rPr lang="en-US" altLang="ko-KR" sz="2000" dirty="0" smtClean="0"/>
              <a:t>Regarding </a:t>
            </a:r>
            <a:r>
              <a:rPr lang="en-US" altLang="ko-KR" sz="2000" dirty="0"/>
              <a:t>“Length of the PUSCH is at least Y symbols” (PUSCH mapping type A), </a:t>
            </a:r>
            <a:r>
              <a:rPr lang="en-US" altLang="ko-KR" sz="2000" dirty="0" smtClean="0"/>
              <a:t>Y=4.</a:t>
            </a:r>
            <a:endParaRPr lang="ko-KR" altLang="ko-KR" sz="2000" dirty="0" smtClean="0"/>
          </a:p>
          <a:p>
            <a:pPr lvl="1"/>
            <a:endParaRPr lang="ko-K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082863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Text 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/>
              <a:t>Text proposal for </a:t>
            </a:r>
            <a:r>
              <a:rPr lang="en-US" altLang="ko-KR" sz="2400" dirty="0"/>
              <a:t>Tables </a:t>
            </a:r>
            <a:r>
              <a:rPr lang="en-US" altLang="ko-KR" sz="2400" dirty="0" smtClean="0"/>
              <a:t>6.4.1.1.3-3</a:t>
            </a:r>
            <a:r>
              <a:rPr lang="en-US" altLang="ko-KR" sz="2400" dirty="0"/>
              <a:t>, 6.4.1.1.3-4, 7.4.1.1.2-1, and </a:t>
            </a:r>
            <a:r>
              <a:rPr lang="en-US" altLang="ko-KR" sz="2400" dirty="0" smtClean="0"/>
              <a:t>7.4.1.1.2-2 in TS38.211:</a:t>
            </a:r>
          </a:p>
          <a:p>
            <a:endParaRPr lang="ko-KR" altLang="en-US" sz="2400" dirty="0"/>
          </a:p>
        </p:txBody>
      </p:sp>
      <p:graphicFrame>
        <p:nvGraphicFramePr>
          <p:cNvPr id="4" name="개체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5093834"/>
              </p:ext>
            </p:extLst>
          </p:nvPr>
        </p:nvGraphicFramePr>
        <p:xfrm>
          <a:off x="4114800" y="3043238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문서" showAsIcon="1" r:id="rId3" imgW="914400" imgH="771480" progId="Word.Document.12">
                  <p:embed/>
                </p:oleObj>
              </mc:Choice>
              <mc:Fallback>
                <p:oleObj name="문서" showAsIcon="1" r:id="rId3" imgW="914400" imgH="7714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14800" y="3043238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4871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21509</TotalTime>
  <Words>197</Words>
  <Application>Microsoft Office PowerPoint</Application>
  <PresentationFormat>화면 슬라이드 쇼(4:3)</PresentationFormat>
  <Paragraphs>17</Paragraphs>
  <Slides>3</Slides>
  <Notes>0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5" baseType="lpstr">
      <vt:lpstr>Office Theme</vt:lpstr>
      <vt:lpstr>Microsoft Word Document</vt:lpstr>
      <vt:lpstr>WF on PDSCH/PUSCH DMRS position</vt:lpstr>
      <vt:lpstr>Background</vt:lpstr>
      <vt:lpstr>Text 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Windows 사용자</cp:lastModifiedBy>
  <cp:revision>391</cp:revision>
  <dcterms:created xsi:type="dcterms:W3CDTF">2016-09-09T20:37:00Z</dcterms:created>
  <dcterms:modified xsi:type="dcterms:W3CDTF">2018-03-02T08:02:22Z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