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DAD7EA-2183-492C-9D4C-A2D22CA6B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6EF3157C-94FE-4B41-8D6A-527CBEA3E8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1C47F1B-95DB-4BB8-8265-0EA91B03B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A8F3215-3EE7-45ED-83F1-8E5AC9909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606477B-E9CE-4944-9A7D-DE0B88869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853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C6A622-8B41-466D-A7EB-23C00C17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7952FCC-C258-4C45-B7AB-BF819284E9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8D640BC-0C36-4F18-9663-489088A3F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8373F66-4A1F-480B-BD28-FF094CCB1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7A3B195-56A9-4C75-BC8F-F19ACB4F1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6760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744957F-DBC5-4834-9B76-794A6C2A57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480E5CE-8263-4E2D-AA2D-4825871485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466817E-A74F-4C77-880C-347B06F9D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3A9469C-C4DC-4B93-B754-CA1E0D26A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1A2E29-EDBE-4469-9C81-1E0CCE085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9007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3B0C510-8D5C-415C-A638-562D9EEAF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202A864-E8E7-40A8-9694-F41C30C120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A66791D-3004-407B-AC72-DE2CD8DDB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CCDFCFC-153D-4B6F-B335-593FD4D58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62295B1-4DAF-4E70-8F0D-DC0E67FE5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3046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480EDF-BDAB-4DB7-858F-CDA6962AA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F3CA453-CD94-4931-8CA2-7F95003AF2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CD21D74-F1A2-4BCC-B0F5-44B727293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4AB7A0-3EDE-4C9D-AC56-413961ACE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40270D4-2061-4972-BD73-23C01324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49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87D21C-9404-462C-885A-7E38BB9F9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C649583-7A17-46AB-9B6D-E71C6F013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04B53A7-1C0F-451F-B062-C5306A618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044BBC5-8598-44C5-A4A9-510BF62E5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F9E4D86-E7B3-460C-99FF-8C4CAF95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21E93D5-5BF4-4230-AE8A-74B23D235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3088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2E0686-003A-4F14-BCCD-5C0DA3C1A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FB89CC-F10E-4D61-923E-7CD6393F0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4746BED-DBE9-4A0A-8898-1E8B704F20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B500FAE-6EDD-4B23-845B-913EE89352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2AF205B-5342-4769-B6FA-BEE20245A8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9F1EE7A-427C-401F-84FC-72E78CDC0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C5B4893-7A73-459D-9BE3-A721F255A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520F5B3E-C9F9-49A2-9D4C-9E5CA5583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8105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5D1EAD-7C19-4B35-933D-DE5454A86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940553B-88F6-4DC5-B526-1A265B512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08E38FE-83AB-4F75-9D7B-1C27C029F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9002949-DF63-4A15-802D-12BAA4CE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2885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56A9647-5DF4-406B-BEFD-818A6FBC0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7F91E2D-5520-42EA-BD54-B1A4B458A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7B5EFD2-A5A6-4BA0-964A-879331F52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3070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363554-F6ED-487E-A273-794CA2D55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4246F79-1604-4104-A730-F787DE9F5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367F460-5819-451C-8788-C4401C8132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EAD4E8E-0C96-48E3-AC0D-5F8B6FA9E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DD85E1B-E86F-467F-B0EC-B206AB3FF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8C319A8-EA06-46CF-B2C2-008B7D10A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2279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14B503-3ADA-4219-AEF3-47BCCF29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0123FC0-88DD-4AB4-8D8A-2C8655CA01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7840E50-92E8-4EA6-B5E6-910D58CA9F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7906A5F-D1CE-42A2-9FCA-CA37B78C5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E8E49C9-FAF3-4A78-A16F-837105DB3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126E930-0960-4AA0-9FB5-BCD838F5B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7015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3DDAC54-BB58-4527-89A2-21D4D4D42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87774E4-2C75-4048-A3B9-A195CA3D5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4B1799-DB05-4206-BF8E-D7F76FA0FF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F917D-712A-4F13-8ABC-37E3F51F3311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00203DA-9ADE-4EF7-91EA-7223F0210D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D325673-790D-47CF-9C73-26A197C68F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1219C-2C4E-4E17-9F5A-B850A01D6A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6127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D976D2-AE65-4302-9385-F18491DEAB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r>
              <a:rPr kumimoji="1" lang="ja-JP" altLang="en-US" dirty="0"/>
              <a:t> </a:t>
            </a:r>
            <a:r>
              <a:rPr kumimoji="1" lang="en-US" altLang="ja-JP" dirty="0"/>
              <a:t>for AI7.1.3.3.4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3A4C5F4-75D1-401D-8AE0-B1896BFDF8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DOCOMO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1ACC3D1-9847-46B2-9963-40BA488CBC49}"/>
              </a:ext>
            </a:extLst>
          </p:cNvPr>
          <p:cNvSpPr txBox="1"/>
          <p:nvPr/>
        </p:nvSpPr>
        <p:spPr>
          <a:xfrm>
            <a:off x="9863667" y="440267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R1-1803471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5FF55CB-DF6A-4086-A7F9-A83EB8FDDD11}"/>
              </a:ext>
            </a:extLst>
          </p:cNvPr>
          <p:cNvSpPr txBox="1"/>
          <p:nvPr/>
        </p:nvSpPr>
        <p:spPr>
          <a:xfrm>
            <a:off x="270933" y="255601"/>
            <a:ext cx="28200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3GPP TSG RAN WG1#92</a:t>
            </a:r>
          </a:p>
          <a:p>
            <a:r>
              <a:rPr lang="en-US" altLang="ja-JP" dirty="0"/>
              <a:t>Athens, Greece,</a:t>
            </a:r>
          </a:p>
          <a:p>
            <a:r>
              <a:rPr kumimoji="1" lang="en-US" altLang="ja-JP" dirty="0"/>
              <a:t>Agenda item 7.1.3.3.4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15937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AA461D-57BA-4585-8447-967DF6097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1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0CA6FB-6E16-4610-9F03-8881B4BEF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For PUSCH mapping type B with configured grant,</a:t>
            </a:r>
          </a:p>
          <a:p>
            <a:pPr lvl="1"/>
            <a:r>
              <a:rPr kumimoji="1" lang="en-US" altLang="ja-JP" dirty="0"/>
              <a:t>When the periodicity is not larger than one slot, the repetitions should be performed in </a:t>
            </a:r>
            <a:r>
              <a:rPr lang="en-US" altLang="ja-JP" dirty="0"/>
              <a:t>consecutive symbols other than DL symbol(s)</a:t>
            </a:r>
          </a:p>
          <a:p>
            <a:pPr lvl="2"/>
            <a:r>
              <a:rPr lang="en-US" altLang="ja-JP" dirty="0"/>
              <a:t>i.e., more than one transmission occasion (TO) within one slot</a:t>
            </a:r>
          </a:p>
          <a:p>
            <a:pPr lvl="1"/>
            <a:r>
              <a:rPr kumimoji="1" lang="en-US" altLang="ja-JP" dirty="0"/>
              <a:t>Otherwise, the repetition should be performed using the same symbol allocation</a:t>
            </a:r>
            <a:r>
              <a:rPr lang="ja-JP" altLang="en-US" dirty="0"/>
              <a:t> </a:t>
            </a:r>
            <a:r>
              <a:rPr lang="en-US" altLang="ja-JP" dirty="0"/>
              <a:t>across</a:t>
            </a:r>
            <a:r>
              <a:rPr lang="ja-JP" altLang="en-US" dirty="0"/>
              <a:t> </a:t>
            </a:r>
            <a:r>
              <a:rPr lang="en-US" altLang="ja-JP" dirty="0"/>
              <a:t>the</a:t>
            </a:r>
            <a:r>
              <a:rPr lang="ja-JP" altLang="en-US" dirty="0"/>
              <a:t> </a:t>
            </a:r>
            <a:r>
              <a:rPr lang="en-US" altLang="ja-JP" dirty="0"/>
              <a:t>consecutive slots and there is only one transmission occasion (TO) in each slot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29212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3166CA-FF1E-4F8E-9F43-CE54FFADE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B7BC610-5BE3-4723-A8C8-2D5631E1C9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At least following values are taken into account for further correction of TBS table in TS38.214 for supporting NR VoIP services</a:t>
            </a:r>
          </a:p>
          <a:p>
            <a:pPr lvl="1"/>
            <a:r>
              <a:rPr lang="en-US" altLang="ja-JP" dirty="0"/>
              <a:t>328 bits, 344 bits, 688 bits, 720 bits, and 752 bits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90154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134</Words>
  <Application>Microsoft Office PowerPoint</Application>
  <PresentationFormat>ワイド画面</PresentationFormat>
  <Paragraphs>14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游ゴシック</vt:lpstr>
      <vt:lpstr>游ゴシック Light</vt:lpstr>
      <vt:lpstr>Arial</vt:lpstr>
      <vt:lpstr>Office テーマ</vt:lpstr>
      <vt:lpstr>Proposals for AI7.1.3.3.4</vt:lpstr>
      <vt:lpstr>Proposal 1</vt:lpstr>
      <vt:lpstr>Proposal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 for AI7.1.3.3.4</dc:title>
  <dc:creator>NTT DOCOMO, INC.</dc:creator>
  <cp:lastModifiedBy>NTT DOCOMO, INC.</cp:lastModifiedBy>
  <cp:revision>2</cp:revision>
  <dcterms:created xsi:type="dcterms:W3CDTF">2018-03-02T14:14:42Z</dcterms:created>
  <dcterms:modified xsi:type="dcterms:W3CDTF">2018-03-02T14:15:57Z</dcterms:modified>
</cp:coreProperties>
</file>