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85" d="100"/>
          <a:sy n="85" d="100"/>
        </p:scale>
        <p:origin x="-1301" y="-77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GB" dirty="0" smtClean="0"/>
              <a:t>Value Ranges </a:t>
            </a:r>
            <a:r>
              <a:rPr lang="en-GB" dirty="0"/>
              <a:t>for PT-RS </a:t>
            </a:r>
            <a:r>
              <a:rPr lang="en-GB" dirty="0" smtClean="0"/>
              <a:t>Density Tables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dirty="0" smtClean="0"/>
              <a:t>Intel</a:t>
            </a:r>
            <a:r>
              <a:rPr lang="en-US" smtClean="0"/>
              <a:t>, </a:t>
            </a:r>
            <a:r>
              <a:rPr lang="en-US" smtClean="0"/>
              <a:t>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>
                <a:solidFill>
                  <a:srgbClr val="000000"/>
                </a:solidFill>
              </a:rPr>
              <a:t>R1-1803457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292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#92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7.1.2.3.4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379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hangingPunct="0"/>
            <a:r>
              <a:rPr lang="en-GB" dirty="0"/>
              <a:t>Alt.1 Uniform sampling grid </a:t>
            </a:r>
            <a:r>
              <a:rPr lang="en-GB" dirty="0" err="1"/>
              <a:t>T</a:t>
            </a:r>
            <a:r>
              <a:rPr lang="en-GB" baseline="-25000" dirty="0" err="1"/>
              <a:t>q</a:t>
            </a:r>
            <a:r>
              <a:rPr lang="en-GB" dirty="0"/>
              <a:t> →{ 1:n:276}, n needs to be defined, e.g. related to RBG </a:t>
            </a:r>
            <a:endParaRPr lang="en-GB" b="1" dirty="0"/>
          </a:p>
          <a:p>
            <a:pPr lvl="0" hangingPunct="0"/>
            <a:r>
              <a:rPr lang="en-GB" dirty="0"/>
              <a:t>Alt.2 Non-uniform sampling grid, i.e. </a:t>
            </a:r>
            <a:r>
              <a:rPr lang="en-GB" dirty="0" err="1"/>
              <a:t>T</a:t>
            </a:r>
            <a:r>
              <a:rPr lang="en-GB" baseline="-25000" dirty="0" err="1"/>
              <a:t>q</a:t>
            </a:r>
            <a:r>
              <a:rPr lang="en-GB" dirty="0"/>
              <a:t> →{ 2^n, n=0..9}</a:t>
            </a:r>
            <a:endParaRPr lang="en-GB" b="1" dirty="0"/>
          </a:p>
          <a:p>
            <a:pPr lvl="0" hangingPunct="0"/>
            <a:r>
              <a:rPr lang="en-US" dirty="0" smtClean="0"/>
              <a:t>Alt.3 </a:t>
            </a:r>
            <a:r>
              <a:rPr lang="en-US" dirty="0"/>
              <a:t>Non-uniform sampling grid, i.e., </a:t>
            </a:r>
            <a:r>
              <a:rPr lang="en-GB" dirty="0"/>
              <a:t> </a:t>
            </a:r>
            <a:r>
              <a:rPr lang="en-GB" dirty="0" err="1"/>
              <a:t>T</a:t>
            </a:r>
            <a:r>
              <a:rPr lang="en-GB" baseline="-25000" dirty="0" err="1"/>
              <a:t>q</a:t>
            </a:r>
            <a:r>
              <a:rPr lang="en-GB" dirty="0"/>
              <a:t> →{ </a:t>
            </a:r>
            <a:r>
              <a:rPr lang="en-US" dirty="0"/>
              <a:t>n^2 where n=1..17}</a:t>
            </a:r>
            <a:endParaRPr lang="en-GB" b="1" dirty="0"/>
          </a:p>
          <a:p>
            <a:pPr lvl="0" hangingPunct="0"/>
            <a:r>
              <a:rPr lang="en-US" dirty="0"/>
              <a:t>Alt.4 Lossless compression, using combinatorial index (i.e. as in LTE EPDCCH set configuration method) to jointly encode </a:t>
            </a:r>
            <a:r>
              <a:rPr lang="en-GB" dirty="0"/>
              <a:t> </a:t>
            </a:r>
            <a:r>
              <a:rPr lang="en-GB" dirty="0" err="1"/>
              <a:t>T</a:t>
            </a:r>
            <a:r>
              <a:rPr lang="en-GB" baseline="-25000" dirty="0" err="1"/>
              <a:t>q</a:t>
            </a:r>
            <a:r>
              <a:rPr lang="en-GB" dirty="0"/>
              <a:t> →{1:276}  </a:t>
            </a:r>
            <a:endParaRPr lang="en-GB" b="1" dirty="0"/>
          </a:p>
          <a:p>
            <a:pPr lvl="0" hangingPunct="0"/>
            <a:r>
              <a:rPr lang="en-US" dirty="0" smtClean="0"/>
              <a:t>Other </a:t>
            </a:r>
            <a:r>
              <a:rPr lang="en-US" dirty="0"/>
              <a:t>methods not precluded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5065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 smtClean="0"/>
              <a:t>The following compression </a:t>
            </a:r>
            <a:r>
              <a:rPr lang="en-GB" dirty="0"/>
              <a:t>method for reducing the RRC overhead of signalling of BW </a:t>
            </a:r>
            <a:r>
              <a:rPr lang="en-GB" dirty="0" smtClean="0"/>
              <a:t>thresholds is used for both CP-OFDM and DFT-s-OFDM.</a:t>
            </a:r>
          </a:p>
          <a:p>
            <a:pPr lvl="1" hangingPunct="0"/>
            <a:r>
              <a:rPr lang="en-GB" dirty="0"/>
              <a:t>Non-uniform sampling grid, i.e. </a:t>
            </a:r>
            <a:r>
              <a:rPr lang="en-GB" dirty="0" err="1"/>
              <a:t>T</a:t>
            </a:r>
            <a:r>
              <a:rPr lang="en-GB" baseline="-25000" dirty="0" err="1"/>
              <a:t>q</a:t>
            </a:r>
            <a:r>
              <a:rPr lang="en-GB" dirty="0"/>
              <a:t> →{ 2^n, n=0..9</a:t>
            </a:r>
            <a:r>
              <a:rPr lang="en-GB" dirty="0" smtClean="0"/>
              <a:t>} is used as basic sampling grid.</a:t>
            </a:r>
          </a:p>
          <a:p>
            <a:pPr lvl="1" hangingPunct="0"/>
            <a:r>
              <a:rPr lang="en-GB" dirty="0" smtClean="0"/>
              <a:t>Combinatorial indexing </a:t>
            </a:r>
            <a:r>
              <a:rPr lang="en-GB" dirty="0"/>
              <a:t>(e.g., EPDCCH set RB indexing in LTE) </a:t>
            </a:r>
            <a:r>
              <a:rPr lang="en-GB" dirty="0" smtClean="0"/>
              <a:t>is further used to jointly encode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q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82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</TotalTime>
  <Words>173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Value Ranges for PT-RS Density Tables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Yinan Qi</cp:lastModifiedBy>
  <cp:revision>121</cp:revision>
  <dcterms:created xsi:type="dcterms:W3CDTF">2016-11-14T18:00:12Z</dcterms:created>
  <dcterms:modified xsi:type="dcterms:W3CDTF">2018-03-01T16:34:30Z</dcterms:modified>
</cp:coreProperties>
</file>