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89" autoAdjust="0"/>
  </p:normalViewPr>
  <p:slideViewPr>
    <p:cSldViewPr>
      <p:cViewPr varScale="1">
        <p:scale>
          <a:sx n="112" d="100"/>
          <a:sy n="112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CSI-RS sequence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r>
              <a:rPr lang="en-US" altLang="ko-KR" sz="2800" dirty="0" smtClean="0"/>
              <a:t>, </a:t>
            </a:r>
            <a:r>
              <a:rPr lang="en-US" altLang="ko-KR" sz="2800" dirty="0" err="1" smtClean="0"/>
              <a:t>InterDigital</a:t>
            </a:r>
            <a:r>
              <a:rPr lang="en-US" altLang="ko-KR" sz="2800" dirty="0" smtClean="0"/>
              <a:t>, Huawei, </a:t>
            </a:r>
            <a:r>
              <a:rPr lang="en-US" altLang="ko-KR" sz="2800" dirty="0" err="1" smtClean="0"/>
              <a:t>HiSilicon</a:t>
            </a:r>
            <a:r>
              <a:rPr lang="en-US" altLang="ko-KR" sz="2800" dirty="0" smtClean="0"/>
              <a:t>, vivo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3349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 smtClean="0"/>
              <a:t>3GPP </a:t>
            </a:r>
            <a:r>
              <a:rPr lang="en-US" altLang="zh-CN" sz="2000" dirty="0"/>
              <a:t>TSG RAN WG1 Meeting #92 </a:t>
            </a:r>
            <a:endParaRPr kumimoji="1" lang="zh-CN" altLang="zh-CN" sz="2000" dirty="0" smtClean="0"/>
          </a:p>
          <a:p>
            <a:r>
              <a:rPr lang="en-GB" altLang="zh-CN" sz="2000" dirty="0" smtClean="0"/>
              <a:t>Athens</a:t>
            </a:r>
            <a:r>
              <a:rPr lang="en-GB" altLang="zh-CN" sz="2000" dirty="0"/>
              <a:t>, Greece, </a:t>
            </a:r>
            <a:r>
              <a:rPr lang="en-GB" altLang="zh-CN" sz="2000" dirty="0" smtClean="0"/>
              <a:t>February </a:t>
            </a:r>
            <a:r>
              <a:rPr lang="en-GB" altLang="zh-CN" sz="2000" dirty="0"/>
              <a:t>26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– March 2</a:t>
            </a:r>
            <a:r>
              <a:rPr lang="en-GB" altLang="zh-CN" sz="2000" baseline="30000" dirty="0"/>
              <a:t>nd</a:t>
            </a:r>
            <a:r>
              <a:rPr lang="en-GB" altLang="zh-CN" sz="2000" dirty="0"/>
              <a:t>, 2018 </a:t>
            </a:r>
            <a:r>
              <a:rPr lang="en-US" altLang="zh-CN" sz="2000" dirty="0"/>
              <a:t> </a:t>
            </a:r>
          </a:p>
          <a:p>
            <a:endParaRPr lang="en-US" sz="2000" dirty="0"/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7.1.2.3.2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/>
              <a:t>1803363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There are no critical issues </a:t>
            </a:r>
            <a:r>
              <a:rPr lang="en-US" altLang="ko-KR" sz="2400" dirty="0"/>
              <a:t>on WA on CSI-RS sequence from RAN1 </a:t>
            </a:r>
            <a:r>
              <a:rPr lang="en-US" altLang="ko-KR" sz="2400" dirty="0" smtClean="0"/>
              <a:t>NR-AH#4</a:t>
            </a:r>
          </a:p>
        </p:txBody>
      </p:sp>
    </p:spTree>
    <p:extLst>
      <p:ext uri="{BB962C8B-B14F-4D97-AF65-F5344CB8AC3E}">
        <p14:creationId xmlns:p14="http://schemas.microsoft.com/office/powerpoint/2010/main" val="148480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Confirm the WA on CSI-RS sequence from RAN1 NR-AH#4</a:t>
            </a:r>
          </a:p>
          <a:p>
            <a:pPr lvl="1"/>
            <a:endParaRPr lang="en-US" altLang="ko-KR" sz="2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335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21228</TotalTime>
  <Words>61</Words>
  <Application>Microsoft Office PowerPoint</Application>
  <PresentationFormat>화면 슬라이드 쇼(4:3)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CSI-RS sequence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380</cp:revision>
  <dcterms:created xsi:type="dcterms:W3CDTF">2016-09-09T20:37:00Z</dcterms:created>
  <dcterms:modified xsi:type="dcterms:W3CDTF">2018-02-28T09:31:51Z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