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5"/>
  </p:notesMasterIdLst>
  <p:sldIdLst>
    <p:sldId id="257" r:id="rId2"/>
    <p:sldId id="265" r:id="rId3"/>
    <p:sldId id="26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E871-9C07-47AE-82E4-D072229FC256}" type="datetimeFigureOut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0BB74-C59B-41A3-94A8-BD0EA7F074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58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936F-3173-4745-B809-5A35AEDD986F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11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52EDA-F1D0-4D21-B212-7E05538CC5FF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24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2A11-F0AB-45B9-9121-E217DEF268BC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56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9982-5FFB-4512-AC87-A2F9E7BC1EBE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1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6A1C6-2EBA-48CA-A1BB-99670CA28728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9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F8AE-4E45-4871-A924-C1D10028B517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14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FE6B-B11A-4CAC-883B-ABC39D6A60EE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478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77FB1-C37D-4549-B708-9232082927C6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0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1735-808A-4BBA-9A3C-1337964CE511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87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5C85-C723-4AF3-A16B-6D1A949BD0ED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334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B27D3-7DF7-4EEE-A459-1D32410599EE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33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4B5EE-A61B-488C-921C-7EB2BD80E893}" type="datetime1">
              <a:rPr lang="ko-KR" altLang="en-US" smtClean="0"/>
              <a:t>2018-02-28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9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7806" y="2404407"/>
            <a:ext cx="8130506" cy="130968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000" dirty="0" smtClean="0">
                <a:latin typeface="+mn-lt"/>
              </a:rPr>
              <a:t>WF on Clarification of CSI-RS usages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128888" y="4180134"/>
            <a:ext cx="7513864" cy="972119"/>
          </a:xfrm>
        </p:spPr>
        <p:txBody>
          <a:bodyPr>
            <a:normAutofit lnSpcReduction="10000"/>
          </a:bodyPr>
          <a:lstStyle/>
          <a:p>
            <a:r>
              <a:rPr lang="en-US" altLang="en-US" sz="2800" dirty="0" smtClean="0">
                <a:solidFill>
                  <a:schemeClr val="tx1"/>
                </a:solidFill>
              </a:rPr>
              <a:t>LG Electronics, Qualcomm</a:t>
            </a:r>
            <a:r>
              <a:rPr lang="en-US" altLang="en-US" sz="2800" dirty="0"/>
              <a:t>, </a:t>
            </a:r>
            <a:r>
              <a:rPr lang="en-US" altLang="en-US" sz="2800" dirty="0" err="1" smtClean="0"/>
              <a:t>MediaTek</a:t>
            </a:r>
            <a:r>
              <a:rPr lang="en-US" altLang="en-US" sz="2800" dirty="0" smtClean="0"/>
              <a:t>, DOCOMO, </a:t>
            </a:r>
          </a:p>
          <a:p>
            <a:r>
              <a:rPr lang="en-US" altLang="en-US" sz="2800" dirty="0" smtClean="0">
                <a:solidFill>
                  <a:schemeClr val="tx1"/>
                </a:solidFill>
              </a:rPr>
              <a:t>OPPO</a:t>
            </a:r>
            <a:r>
              <a:rPr lang="en-US" altLang="en-US" sz="2800" dirty="0" smtClean="0"/>
              <a:t>, ZTE</a:t>
            </a:r>
            <a:r>
              <a:rPr lang="en-US" altLang="en-US" sz="2800" dirty="0" smtClean="0"/>
              <a:t>, </a:t>
            </a:r>
            <a:r>
              <a:rPr lang="en-US" altLang="en-US" sz="2800" dirty="0" err="1" smtClean="0"/>
              <a:t>Sanechips</a:t>
            </a:r>
            <a:r>
              <a:rPr lang="en-US" altLang="en-US" sz="2800" dirty="0" smtClean="0"/>
              <a:t>, NEC, </a:t>
            </a:r>
            <a:r>
              <a:rPr lang="en-US" altLang="en-US" sz="2800" dirty="0" smtClean="0"/>
              <a:t>…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57246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200" dirty="0"/>
              <a:t>3GPP TSG RAN WG1 Meeting </a:t>
            </a:r>
            <a:r>
              <a:rPr kumimoji="1" lang="en-US" altLang="ja-JP" sz="2200" dirty="0" smtClean="0"/>
              <a:t>#92</a:t>
            </a:r>
            <a:r>
              <a:rPr kumimoji="1" lang="en-US" altLang="ja-JP" sz="22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200" dirty="0" smtClean="0"/>
              <a:t>Athens, Greece, February 26</a:t>
            </a:r>
            <a:r>
              <a:rPr kumimoji="1" lang="en-US" altLang="ja-JP" sz="2200" baseline="30000" dirty="0" smtClean="0"/>
              <a:t>th</a:t>
            </a:r>
            <a:r>
              <a:rPr kumimoji="1" lang="en-US" altLang="ja-JP" sz="2200" dirty="0" smtClean="0"/>
              <a:t> – March 2</a:t>
            </a:r>
            <a:r>
              <a:rPr kumimoji="1" lang="en-US" altLang="ja-JP" sz="2200" baseline="30000" dirty="0" smtClean="0"/>
              <a:t>nd</a:t>
            </a:r>
            <a:r>
              <a:rPr kumimoji="1" lang="en-US" altLang="ja-JP" sz="2200" dirty="0" smtClean="0"/>
              <a:t>, 2018</a:t>
            </a:r>
            <a:endParaRPr kumimoji="1" lang="en-US" altLang="ja-JP" sz="22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200" dirty="0"/>
              <a:t>Agenda item: </a:t>
            </a:r>
            <a:r>
              <a:rPr kumimoji="1" lang="en-US" altLang="ja-JP" sz="2200" dirty="0" smtClean="0"/>
              <a:t>7.1.2.3.2</a:t>
            </a:r>
            <a:endParaRPr kumimoji="1" lang="ja-JP" altLang="en-US" sz="2200" dirty="0"/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56645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200" dirty="0" smtClean="0">
                <a:ea typeface="굴림" panose="020B0600000101010101" pitchFamily="50" charset="-127"/>
              </a:rPr>
              <a:t>R1-1803326</a:t>
            </a:r>
            <a:endParaRPr lang="en-US" altLang="ko-KR" sz="2200" dirty="0">
              <a:ea typeface="굴림" panose="020B0600000101010101" pitchFamily="50" charset="-127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9C3B25-9994-4BDF-9F10-D1C1BE6237C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628650" y="470526"/>
            <a:ext cx="7886700" cy="766988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Background</a:t>
            </a:r>
            <a:endParaRPr lang="ko-KR" altLang="en-US" smtClean="0">
              <a:latin typeface="+mn-lt"/>
            </a:endParaRPr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9B0DB0-297B-4185-B23C-0B4D517D1D41}" type="slidenum">
              <a:rPr lang="en-US" altLang="en-US" sz="1200" smtClean="0">
                <a:solidFill>
                  <a:srgbClr val="898989"/>
                </a:solidFill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+mn-lt"/>
            </a:endParaRPr>
          </a:p>
        </p:txBody>
      </p:sp>
      <p:sp>
        <p:nvSpPr>
          <p:cNvPr id="4100" name="Rectangle 28"/>
          <p:cNvSpPr>
            <a:spLocks noChangeArrowheads="1"/>
          </p:cNvSpPr>
          <p:nvPr/>
        </p:nvSpPr>
        <p:spPr bwMode="auto">
          <a:xfrm>
            <a:off x="0" y="369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4" name="직사각형 3"/>
          <p:cNvSpPr/>
          <p:nvPr/>
        </p:nvSpPr>
        <p:spPr>
          <a:xfrm>
            <a:off x="346509" y="1671095"/>
            <a:ext cx="853079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000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Need to clearly specify the usage of a CSI-RS resource, e.g., beam management, CSI acquisition, time/frequency tracking, etc.</a:t>
            </a:r>
          </a:p>
          <a:p>
            <a:pPr marL="800100" lvl="1" indent="-342900">
              <a:lnSpc>
                <a:spcPct val="130000"/>
              </a:lnSpc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en-US" altLang="ko-KR" sz="2000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For example, multiplexing of CSI-RS and SS/PBCH block is allowed only for CSI-RS for BM</a:t>
            </a:r>
          </a:p>
          <a:p>
            <a:pPr marL="800100" lvl="1" indent="-342900">
              <a:lnSpc>
                <a:spcPct val="130000"/>
              </a:lnSpc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en-US" altLang="ko-KR" sz="2000" dirty="0" smtClean="0">
                <a:ea typeface="바탕" panose="02030600000101010101" pitchFamily="18" charset="-127"/>
                <a:cs typeface="Times New Roman" panose="02020603050405020304" pitchFamily="18" charset="0"/>
              </a:rPr>
              <a:t>If a feature for CSI-RS for a certain usage is agreed in the future release, the description on CSI-RS usage needs to be clarified.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en-US" altLang="ko-KR" sz="2000" dirty="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en-US" altLang="ko-KR" sz="2000" dirty="0" smtClean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en-US" altLang="ko-KR" sz="2000" dirty="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Calibri" panose="020F0502020204030204" pitchFamily="34" charset="0"/>
              <a:buChar char="–"/>
              <a:tabLst>
                <a:tab pos="914400" algn="l"/>
              </a:tabLst>
            </a:pPr>
            <a:endParaRPr lang="ko-KR" altLang="ko-KR" sz="2000" dirty="0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5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523875" y="356135"/>
            <a:ext cx="7886700" cy="969428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Proposal</a:t>
            </a:r>
            <a:endParaRPr lang="ko-KR" altLang="en-US" smtClean="0">
              <a:latin typeface="+mn-lt"/>
            </a:endParaRPr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D8180-D3BA-4151-A612-30CCEFA7796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12859" y="1575021"/>
            <a:ext cx="8508732" cy="154602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defRPr/>
            </a:pPr>
            <a:r>
              <a:rPr lang="en-GB" altLang="ko-KR" sz="2000" dirty="0" smtClean="0"/>
              <a:t>Revise the higher-layer </a:t>
            </a:r>
            <a:r>
              <a:rPr lang="en-GB" altLang="ko-KR" sz="2000" dirty="0"/>
              <a:t>parameter </a:t>
            </a:r>
            <a:r>
              <a:rPr lang="en-GB" altLang="ko-KR" sz="2000" i="1" dirty="0"/>
              <a:t>CSI-RS-</a:t>
            </a:r>
            <a:r>
              <a:rPr lang="en-GB" altLang="ko-KR" sz="2000" i="1" dirty="0" err="1"/>
              <a:t>ResourceRep</a:t>
            </a:r>
            <a:r>
              <a:rPr lang="en-GB" altLang="ko-KR" sz="2000" dirty="0"/>
              <a:t> defined in TS </a:t>
            </a:r>
            <a:r>
              <a:rPr lang="en-GB" altLang="ko-KR" sz="2000" dirty="0" smtClean="0"/>
              <a:t>38.331 to be an optionally configurable parameter (not mandatory parameter as in the current specification), and include this into an LS to RAN2.</a:t>
            </a:r>
            <a:endParaRPr lang="ko-KR" altLang="ko-KR" sz="2000"/>
          </a:p>
          <a:p>
            <a:pPr>
              <a:lnSpc>
                <a:spcPct val="110000"/>
              </a:lnSpc>
              <a:defRPr/>
            </a:pPr>
            <a:r>
              <a:rPr lang="en-US" altLang="ko-KR" sz="2000" dirty="0" smtClean="0"/>
              <a:t>Clarify and confirm proper conditions for configuring a CSI-RS resource set for different use cases in </a:t>
            </a:r>
            <a:r>
              <a:rPr lang="en-US" altLang="ko-KR" sz="2000" dirty="0"/>
              <a:t>TS 38.214 </a:t>
            </a:r>
            <a:r>
              <a:rPr lang="en-US" altLang="ko-KR" sz="2000" dirty="0" smtClean="0"/>
              <a:t>based on the </a:t>
            </a:r>
            <a:r>
              <a:rPr lang="en-US" altLang="ko-KR" sz="2000" dirty="0"/>
              <a:t>table below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901320"/>
              </p:ext>
            </p:extLst>
          </p:nvPr>
        </p:nvGraphicFramePr>
        <p:xfrm>
          <a:off x="678148" y="3235302"/>
          <a:ext cx="7578153" cy="2697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7827"/>
                <a:gridCol w="1708063"/>
                <a:gridCol w="1835362"/>
                <a:gridCol w="2626901"/>
              </a:tblGrid>
              <a:tr h="836441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 case of </a:t>
                      </a:r>
                      <a:endParaRPr lang="ko-KR" sz="1400" b="0" kern="1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 CSI-RS </a:t>
                      </a:r>
                      <a:endParaRPr lang="en-GB" sz="1400" b="0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resource </a:t>
                      </a:r>
                      <a:r>
                        <a:rPr lang="en-GB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set</a:t>
                      </a:r>
                      <a:endParaRPr lang="ko-KR" sz="1400" b="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Configuration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of</a:t>
                      </a:r>
                      <a:r>
                        <a:rPr lang="en-GB" sz="1400" b="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400" b="0" i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TRS-INFO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b="0" i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바탕" panose="02030600000101010101" pitchFamily="18" charset="-127"/>
                        </a:rPr>
                        <a:t>(optional- on)</a:t>
                      </a:r>
                      <a:endParaRPr lang="ko-KR" sz="1400" b="0" i="1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Configuration of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CSI-RS-</a:t>
                      </a:r>
                      <a:r>
                        <a:rPr lang="en-GB" sz="1400" b="0" i="1" kern="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ResourceRep</a:t>
                      </a:r>
                      <a:endParaRPr lang="en-GB" sz="1400" b="0" i="1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b="0" i="1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바탕" panose="02030600000101010101" pitchFamily="18" charset="-127"/>
                        </a:rPr>
                        <a:t>(optional- on/off)</a:t>
                      </a:r>
                      <a:endParaRPr lang="ko-KR" sz="1400" b="0" i="1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1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ReportQuantity</a:t>
                      </a:r>
                      <a:endParaRPr lang="ko-KR" sz="1400" b="0" i="1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0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Beam </a:t>
                      </a:r>
                      <a:endParaRPr lang="en-GB" sz="1400" b="0" kern="1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management</a:t>
                      </a:r>
                      <a:endParaRPr lang="ko-KR" sz="1400" b="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Not</a:t>
                      </a:r>
                      <a:r>
                        <a:rPr lang="en-GB" altLang="ko-KR" sz="140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configured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Configured (On/Off)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‘SSB index/RSRP’,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‘CRI/RSRP’, ‘No Report’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04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CSI acquisition</a:t>
                      </a:r>
                      <a:endParaRPr lang="ko-KR" sz="1400" b="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Not</a:t>
                      </a:r>
                      <a:r>
                        <a:rPr lang="en-GB" altLang="ko-KR" sz="140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configured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Not</a:t>
                      </a:r>
                      <a:r>
                        <a:rPr lang="en-GB" altLang="ko-KR" sz="140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configured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‘CRI/RI/PMI/CQI’,’CRI/RI/i1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’,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'CRI/RI/i1/CQI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’, ’CRI/RI/CQI’,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‘CRI/RI/LI/PMI/CQI’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25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Time/Frequency</a:t>
                      </a:r>
                      <a:r>
                        <a:rPr lang="en-GB" sz="1400" b="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400" b="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tracking</a:t>
                      </a:r>
                      <a:endParaRPr lang="ko-KR" sz="1400" b="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Configured (On)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Not</a:t>
                      </a:r>
                      <a:r>
                        <a:rPr lang="en-GB" altLang="ko-KR" sz="140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configured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‘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 Report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’</a:t>
                      </a:r>
                      <a:endParaRPr lang="ko-KR" sz="1400" kern="100">
                        <a:solidFill>
                          <a:schemeClr val="tx1"/>
                        </a:solidFill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86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4632</TotalTime>
  <Words>232</Words>
  <Application>Microsoft Office PowerPoint</Application>
  <PresentationFormat>화면 슬라이드 쇼(4:3)</PresentationFormat>
  <Paragraphs>45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굴림</vt:lpstr>
      <vt:lpstr>맑은 고딕</vt:lpstr>
      <vt:lpstr>바탕</vt:lpstr>
      <vt:lpstr>Arial</vt:lpstr>
      <vt:lpstr>Calibri</vt:lpstr>
      <vt:lpstr>Calibri Light</vt:lpstr>
      <vt:lpstr>Times</vt:lpstr>
      <vt:lpstr>Times New Roman</vt:lpstr>
      <vt:lpstr>Wingdings</vt:lpstr>
      <vt:lpstr>Office 테마</vt:lpstr>
      <vt:lpstr>WF on Clarification of CSI-RS usages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차현수/선임연구원/차세대표준(연)ACS팀(hyunsu.cha@lge.com)</dc:creator>
  <cp:lastModifiedBy>차현수/선임연구원/차세대표준(연)ACS팀(hyunsu.cha@lge.com)</cp:lastModifiedBy>
  <cp:revision>273</cp:revision>
  <dcterms:created xsi:type="dcterms:W3CDTF">2017-09-15T08:11:56Z</dcterms:created>
  <dcterms:modified xsi:type="dcterms:W3CDTF">2018-02-28T09:50:00Z</dcterms:modified>
</cp:coreProperties>
</file>