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6" r:id="rId3"/>
    <p:sldId id="277" r:id="rId4"/>
    <p:sldId id="281" r:id="rId5"/>
    <p:sldId id="279" r:id="rId6"/>
    <p:sldId id="280" r:id="rId7"/>
    <p:sldId id="282" r:id="rId8"/>
    <p:sldId id="283" r:id="rId9"/>
    <p:sldId id="27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2016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636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/Docs/R1-1802283.zip" TargetMode="External"/><Relationship Id="rId3" Type="http://schemas.openxmlformats.org/officeDocument/2006/relationships/hyperlink" Target="http://www.3gpp.org/ftp/TSG_RAN/WG1_RL1/TSGR1_92/Docs/R1-1801369.zip" TargetMode="External"/><Relationship Id="rId7" Type="http://schemas.openxmlformats.org/officeDocument/2006/relationships/hyperlink" Target="http://www.3gpp.org/ftp/TSG_RAN/WG1_RL1/TSGR1_92/Docs/R1-1802123.zip" TargetMode="External"/><Relationship Id="rId12" Type="http://schemas.openxmlformats.org/officeDocument/2006/relationships/hyperlink" Target="http://www.3gpp.org/ftp/TSG_RAN/WG1_RL1/TSGR1_92/Docs/R1-180286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/Docs/R1-1802013.zip" TargetMode="External"/><Relationship Id="rId11" Type="http://schemas.openxmlformats.org/officeDocument/2006/relationships/hyperlink" Target="http://www.3gpp.org/ftp/TSG_RAN/WG1_RL1/TSGR1_92/Docs/R1-1802773.zip" TargetMode="External"/><Relationship Id="rId5" Type="http://schemas.openxmlformats.org/officeDocument/2006/relationships/hyperlink" Target="http://www.3gpp.org/ftp/TSG_RAN/WG1_RL1/TSGR1_92/Docs/R1-1801761.zip" TargetMode="External"/><Relationship Id="rId10" Type="http://schemas.openxmlformats.org/officeDocument/2006/relationships/hyperlink" Target="http://www.3gpp.org/ftp/TSG_RAN/WG1_RL1/TSGR1_92/Docs/R1-1802644.zip" TargetMode="External"/><Relationship Id="rId4" Type="http://schemas.openxmlformats.org/officeDocument/2006/relationships/hyperlink" Target="http://www.3gpp.org/ftp/TSG_RAN/WG1_RL1/TSGR1_92/Docs/R1-1801465.zip" TargetMode="External"/><Relationship Id="rId9" Type="http://schemas.openxmlformats.org/officeDocument/2006/relationships/hyperlink" Target="http://www.3gpp.org/ftp/TSG_RAN/WG1_RL1/TSGR1_92/Docs/R1-180243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candidate </a:t>
            </a:r>
            <a:r>
              <a:rPr lang="en-US" dirty="0"/>
              <a:t>spectrum for NR </a:t>
            </a:r>
            <a:r>
              <a:rPr lang="en-US" dirty="0" smtClean="0"/>
              <a:t>unlicensed operation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7.6.3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</a:t>
            </a:r>
            <a:r>
              <a:rPr lang="en-US" dirty="0" smtClean="0"/>
              <a:t>, Sony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en-US" b="1" dirty="0" smtClean="0"/>
              <a:t>Meeting #92</a:t>
            </a:r>
            <a:r>
              <a:rPr lang="pt-BR" b="1" dirty="0"/>
              <a:t>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en-US" b="1" dirty="0" smtClean="0"/>
              <a:t>1803317</a:t>
            </a:r>
            <a:endParaRPr lang="en-US" b="1" dirty="0"/>
          </a:p>
          <a:p>
            <a:r>
              <a:rPr lang="en-GB" b="1" dirty="0"/>
              <a:t>Athens, Greece, February 26</a:t>
            </a:r>
            <a:r>
              <a:rPr lang="en-GB" b="1" baseline="30000" dirty="0"/>
              <a:t>th</a:t>
            </a:r>
            <a:r>
              <a:rPr lang="en-GB" b="1" dirty="0"/>
              <a:t> – March 2</a:t>
            </a:r>
            <a:r>
              <a:rPr lang="en-GB" b="1" baseline="30000" dirty="0"/>
              <a:t>nd</a:t>
            </a:r>
            <a:r>
              <a:rPr lang="en-GB" b="1" dirty="0"/>
              <a:t>, 2018 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This WF is based on the </a:t>
            </a:r>
            <a:r>
              <a:rPr lang="en-US" dirty="0" err="1" smtClean="0"/>
              <a:t>tdocs</a:t>
            </a:r>
            <a:r>
              <a:rPr lang="en-US" dirty="0" smtClean="0"/>
              <a:t> submitted to RAN1 #92 under AI 7.6.3.</a:t>
            </a:r>
          </a:p>
          <a:p>
            <a:r>
              <a:rPr lang="en-US" dirty="0" smtClean="0"/>
              <a:t>There was total 26 companies shared their views on the candidate spectrum for NR unlicensed</a:t>
            </a:r>
            <a:r>
              <a:rPr lang="en-US" dirty="0"/>
              <a:t>, which are Intel Corporation, Sony, AT&amp;T, Nokia, Nokia Shanghai Bell, Ericsson, Charter Communications, Qualcomm Incorporated, ZTE, </a:t>
            </a:r>
            <a:r>
              <a:rPr lang="en-US" dirty="0" err="1"/>
              <a:t>Sanechips</a:t>
            </a:r>
            <a:r>
              <a:rPr lang="en-US" dirty="0"/>
              <a:t>, LG Electronics, Motorola Mobility, Lenovo, </a:t>
            </a:r>
            <a:r>
              <a:rPr lang="en-US" dirty="0" err="1"/>
              <a:t>InterDigital</a:t>
            </a:r>
            <a:r>
              <a:rPr lang="en-US" dirty="0"/>
              <a:t>, Huawei, </a:t>
            </a:r>
            <a:r>
              <a:rPr lang="en-US" dirty="0" err="1"/>
              <a:t>HiSilicon</a:t>
            </a:r>
            <a:r>
              <a:rPr lang="en-US" dirty="0"/>
              <a:t>, Samsung, Verizon, </a:t>
            </a:r>
            <a:r>
              <a:rPr lang="en-US" dirty="0" err="1"/>
              <a:t>MediaTek</a:t>
            </a:r>
            <a:r>
              <a:rPr lang="en-US" dirty="0"/>
              <a:t> Inc., Comcast, CableLabs, CATT, Deutsche Telekom, T-Mobile USA, </a:t>
            </a:r>
            <a:r>
              <a:rPr lang="en-US" dirty="0" err="1"/>
              <a:t>Oppo</a:t>
            </a:r>
            <a:r>
              <a:rPr lang="en-US" dirty="0"/>
              <a:t>, NTT </a:t>
            </a:r>
            <a:r>
              <a:rPr lang="en-US" dirty="0" smtClean="0"/>
              <a:t>DOCOMO. </a:t>
            </a:r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809981"/>
              </p:ext>
            </p:extLst>
          </p:nvPr>
        </p:nvGraphicFramePr>
        <p:xfrm>
          <a:off x="1120882" y="4437112"/>
          <a:ext cx="6902235" cy="2209241"/>
        </p:xfrm>
        <a:graphic>
          <a:graphicData uri="http://schemas.openxmlformats.org/drawingml/2006/table">
            <a:tbl>
              <a:tblPr/>
              <a:tblGrid>
                <a:gridCol w="1050340"/>
                <a:gridCol w="3486165"/>
                <a:gridCol w="2365730"/>
              </a:tblGrid>
              <a:tr h="18156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R1-1801369</a:t>
                      </a:r>
                      <a:endParaRPr lang="en-US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Candidate spectrum for NR unlicensed band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R1-1801465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Perspective on Candidate Spectrum for NR-U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ZTE, Sanechips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R1-1801761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Candidate Spectrum for Unlicensed Operations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R1-1802013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Candidate spectrum for NR-U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R1-1802123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Considerations on candidate spectrums for NR-U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Guangdong OPPO Mobile Telecom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R1-1802283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Spectrum band candidates for NR unlicensed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61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R1-1802433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Companies’ views on candidate spectrum for NR unlicensed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Intel Corporation, Sony, AT&amp;T, Nokia, Nokia Shanghai Bell, Ericsson, Charter Communications, Qualcomm Incorporated, ZTE,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Sanechips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LG Electronics, Motorola Mobility, Lenovo,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Samsung, Verizon,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Inc., Comcast, CableLabs, CATT, Deutsche Telekom, T-Mobile USA,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NTT DOCOMO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R1-1802644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Candidate Spectrum for NR Unlicensed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R1-1802773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Candidate spectrum for NR unlicensed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R1-1802864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spectrum for NR unlicensed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845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Sub-1 GHz band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26 companies views present a unanimous agreement that the sub-1GHz bands should be deprioritized in the first phase of the NR-unlicensed study item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Due to limited spectrum available in the sub-1 GHz band, this spectrum is seen as unsuitable for the </a:t>
            </a:r>
            <a:r>
              <a:rPr lang="en-US" dirty="0" err="1"/>
              <a:t>eMBB</a:t>
            </a:r>
            <a:r>
              <a:rPr lang="en-US" dirty="0"/>
              <a:t> use case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was </a:t>
            </a:r>
            <a:r>
              <a:rPr lang="en-US" dirty="0" smtClean="0"/>
              <a:t>noted </a:t>
            </a:r>
            <a:r>
              <a:rPr lang="en-US" dirty="0"/>
              <a:t>by several companies </a:t>
            </a:r>
            <a:r>
              <a:rPr lang="en-US" dirty="0" smtClean="0"/>
              <a:t>that the </a:t>
            </a:r>
            <a:r>
              <a:rPr lang="en-US" dirty="0"/>
              <a:t>sub-1GHz </a:t>
            </a:r>
            <a:r>
              <a:rPr lang="en-US" dirty="0" smtClean="0"/>
              <a:t>band can be considered </a:t>
            </a:r>
            <a:r>
              <a:rPr lang="en-US" dirty="0"/>
              <a:t>for </a:t>
            </a:r>
            <a:r>
              <a:rPr lang="en-US" dirty="0" err="1"/>
              <a:t>IoT</a:t>
            </a:r>
            <a:r>
              <a:rPr lang="en-US" dirty="0"/>
              <a:t> purposes in a later phase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r>
              <a:rPr lang="en-US" dirty="0"/>
              <a:t>2.4 GHz band</a:t>
            </a:r>
          </a:p>
          <a:p>
            <a:pPr lvl="1"/>
            <a:r>
              <a:rPr lang="en-US" dirty="0"/>
              <a:t>25 of the 26 companies agreed that this band should be deprioritized in the NR-unlicensed study.</a:t>
            </a:r>
          </a:p>
          <a:p>
            <a:pPr lvl="2"/>
            <a:r>
              <a:rPr lang="en-US" dirty="0"/>
              <a:t>Due to the high congestion that already exists in the 2.4 GHz band, this spectrum is seen as unsuitable for the </a:t>
            </a:r>
            <a:r>
              <a:rPr lang="en-US" dirty="0" err="1"/>
              <a:t>eMBB</a:t>
            </a:r>
            <a:r>
              <a:rPr lang="en-US" dirty="0"/>
              <a:t> use case.</a:t>
            </a:r>
          </a:p>
          <a:p>
            <a:pPr lvl="1"/>
            <a:r>
              <a:rPr lang="en-US" dirty="0"/>
              <a:t>It was proposed by one company (</a:t>
            </a:r>
            <a:r>
              <a:rPr lang="en-US" dirty="0" err="1"/>
              <a:t>InterDigital</a:t>
            </a:r>
            <a:r>
              <a:rPr lang="en-US" dirty="0"/>
              <a:t>) that the 2.4 GHz band should be considered at least for </a:t>
            </a:r>
            <a:r>
              <a:rPr lang="en-US" dirty="0" err="1"/>
              <a:t>mMTC</a:t>
            </a:r>
            <a:r>
              <a:rPr lang="en-US" dirty="0"/>
              <a:t> and </a:t>
            </a:r>
            <a:r>
              <a:rPr lang="en-US" dirty="0" err="1"/>
              <a:t>eMBB</a:t>
            </a:r>
            <a:r>
              <a:rPr lang="en-US" dirty="0"/>
              <a:t> in suburban and rural areas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523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3.5 GHz band</a:t>
            </a:r>
          </a:p>
          <a:p>
            <a:pPr lvl="1"/>
            <a:r>
              <a:rPr lang="en-US" dirty="0"/>
              <a:t>16 companies (Intel, Nokia, Nokia Shanghai Bell, Ericsson, ZTE, </a:t>
            </a:r>
            <a:r>
              <a:rPr lang="en-US" dirty="0" err="1"/>
              <a:t>Sanechips</a:t>
            </a:r>
            <a:r>
              <a:rPr lang="en-US" dirty="0"/>
              <a:t>, LG, Huawei, </a:t>
            </a:r>
            <a:r>
              <a:rPr lang="en-US" dirty="0" err="1"/>
              <a:t>HiSilicon</a:t>
            </a:r>
            <a:r>
              <a:rPr lang="en-US" dirty="0"/>
              <a:t>, Samsung, Verizon, CATT, DT, TMUS, OPPO, NTT DOCOMO</a:t>
            </a:r>
            <a:r>
              <a:rPr lang="en-US" dirty="0" smtClean="0"/>
              <a:t>) of 24 </a:t>
            </a:r>
            <a:r>
              <a:rPr lang="en-US" dirty="0"/>
              <a:t>expressed that this band should not be considered as a candidate for NR-unlicensed study, or considered with low </a:t>
            </a:r>
            <a:r>
              <a:rPr lang="en-US" dirty="0" smtClean="0"/>
              <a:t>priority.</a:t>
            </a:r>
          </a:p>
          <a:p>
            <a:pPr lvl="2"/>
            <a:r>
              <a:rPr lang="en-US" dirty="0" smtClean="0"/>
              <a:t>It was mainly </a:t>
            </a:r>
            <a:r>
              <a:rPr lang="en-US" dirty="0"/>
              <a:t>due to the fact that the band is currently only available in the US and it is not ideal to optimize the system </a:t>
            </a:r>
            <a:r>
              <a:rPr lang="en-US" dirty="0" smtClean="0"/>
              <a:t>to such a spectrum.</a:t>
            </a:r>
          </a:p>
          <a:p>
            <a:pPr lvl="2"/>
            <a:r>
              <a:rPr lang="en-US" dirty="0" smtClean="0"/>
              <a:t>It was also questioned </a:t>
            </a:r>
            <a:r>
              <a:rPr lang="en-US" dirty="0"/>
              <a:t>to what extent this band requires a specific unlicensed design, i.e., NR system designed for licensed band may be able to operate without significant modification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 remaining </a:t>
            </a:r>
            <a:r>
              <a:rPr lang="en-US" dirty="0"/>
              <a:t>8 companies (Sony, AT&amp;T, Charter Communications, Qualcomm, </a:t>
            </a:r>
            <a:r>
              <a:rPr lang="en-US" dirty="0" err="1"/>
              <a:t>InterDigital</a:t>
            </a:r>
            <a:r>
              <a:rPr lang="en-US" dirty="0"/>
              <a:t>, </a:t>
            </a:r>
            <a:r>
              <a:rPr lang="en-US" dirty="0" err="1"/>
              <a:t>Mediatek</a:t>
            </a:r>
            <a:r>
              <a:rPr lang="en-US" dirty="0"/>
              <a:t>, Comcast, CableLabs) </a:t>
            </a:r>
            <a:r>
              <a:rPr lang="en-US" dirty="0" smtClean="0"/>
              <a:t>were </a:t>
            </a:r>
            <a:r>
              <a:rPr lang="en-US" dirty="0"/>
              <a:t>in favor of including this band in the NR-unlicensed study. </a:t>
            </a:r>
            <a:endParaRPr lang="en-US" dirty="0" smtClean="0"/>
          </a:p>
          <a:p>
            <a:pPr lvl="2"/>
            <a:r>
              <a:rPr lang="en-US" dirty="0" smtClean="0"/>
              <a:t>It was noted that this spectrum is </a:t>
            </a:r>
            <a:r>
              <a:rPr lang="en-US" dirty="0"/>
              <a:t>an attractive mid-range option for </a:t>
            </a:r>
            <a:r>
              <a:rPr lang="en-US" dirty="0" err="1"/>
              <a:t>eMBB</a:t>
            </a:r>
            <a:r>
              <a:rPr lang="en-US" dirty="0"/>
              <a:t> and other solutions.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45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5 GHz band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26 companies views present a unanimous agreement to consider 5 GHz band as a prime candidate spectrum for NR-unlicensed study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5 GHz band has the widest spectrum in sub-6 GHz band, which is also widely available around the world, which makes the band suitable for </a:t>
            </a:r>
            <a:r>
              <a:rPr lang="en-US" dirty="0" err="1"/>
              <a:t>eMBB</a:t>
            </a:r>
            <a:r>
              <a:rPr lang="en-US" dirty="0"/>
              <a:t> usage scenario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channel access mechanism for NR unlicensed can be largely based on LTE design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NR-unlicensed can provide advantages over LTE LAA from the aspects of improved spectral efficiency, lower latency, and higher data rates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was noted </a:t>
            </a:r>
            <a:r>
              <a:rPr lang="en-US" dirty="0" smtClean="0"/>
              <a:t>that </a:t>
            </a:r>
            <a:r>
              <a:rPr lang="en-US" dirty="0"/>
              <a:t>LTE LAA is already being deployed in the band and no significant gain of NR-unlicensed is foreseen over LTE LAA. </a:t>
            </a:r>
          </a:p>
        </p:txBody>
      </p:sp>
    </p:spTree>
    <p:extLst>
      <p:ext uri="{BB962C8B-B14F-4D97-AF65-F5344CB8AC3E}">
        <p14:creationId xmlns:p14="http://schemas.microsoft.com/office/powerpoint/2010/main" val="3231553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6 </a:t>
            </a:r>
            <a:r>
              <a:rPr lang="en-US" dirty="0"/>
              <a:t>GHz </a:t>
            </a:r>
            <a:r>
              <a:rPr lang="en-US" dirty="0" smtClean="0"/>
              <a:t>band</a:t>
            </a:r>
          </a:p>
          <a:p>
            <a:pPr lvl="1"/>
            <a:r>
              <a:rPr lang="en-US" dirty="0"/>
              <a:t>19 of the 26 </a:t>
            </a:r>
            <a:r>
              <a:rPr lang="en-US" dirty="0" smtClean="0"/>
              <a:t>companies </a:t>
            </a:r>
            <a:r>
              <a:rPr lang="en-US" dirty="0"/>
              <a:t>consider 6 GHz band as a candidate spectrum for NR-unlicensed </a:t>
            </a:r>
            <a:r>
              <a:rPr lang="en-US" dirty="0" smtClean="0"/>
              <a:t>study, which are Intel, </a:t>
            </a:r>
            <a:r>
              <a:rPr lang="en-US" dirty="0"/>
              <a:t>Sony, </a:t>
            </a:r>
            <a:r>
              <a:rPr lang="en-US" dirty="0" smtClean="0"/>
              <a:t>Nokia</a:t>
            </a:r>
            <a:r>
              <a:rPr lang="en-US" dirty="0"/>
              <a:t>, Nokia Shanghai Bell, Ericsson, Charter Communications, </a:t>
            </a:r>
            <a:r>
              <a:rPr lang="en-US" dirty="0" smtClean="0"/>
              <a:t>Qualcomm, </a:t>
            </a:r>
            <a:r>
              <a:rPr lang="en-US" dirty="0"/>
              <a:t>ZTE, </a:t>
            </a:r>
            <a:r>
              <a:rPr lang="en-US" dirty="0" err="1"/>
              <a:t>Sanechips</a:t>
            </a:r>
            <a:r>
              <a:rPr lang="en-US" dirty="0"/>
              <a:t>, </a:t>
            </a:r>
            <a:r>
              <a:rPr lang="en-US" dirty="0" smtClean="0"/>
              <a:t>Motorola, </a:t>
            </a:r>
            <a:r>
              <a:rPr lang="en-US" dirty="0"/>
              <a:t>Lenovo, </a:t>
            </a:r>
            <a:r>
              <a:rPr lang="en-US" dirty="0" err="1"/>
              <a:t>InterDigital</a:t>
            </a:r>
            <a:r>
              <a:rPr lang="en-US" dirty="0"/>
              <a:t>, </a:t>
            </a:r>
            <a:r>
              <a:rPr lang="en-US" dirty="0" smtClean="0"/>
              <a:t>Samsung</a:t>
            </a:r>
            <a:r>
              <a:rPr lang="en-US" dirty="0"/>
              <a:t>, Verizon, </a:t>
            </a:r>
            <a:r>
              <a:rPr lang="en-US" dirty="0" err="1" smtClean="0"/>
              <a:t>MediaTek</a:t>
            </a:r>
            <a:r>
              <a:rPr lang="en-US" dirty="0" smtClean="0"/>
              <a:t>, Deutsche </a:t>
            </a:r>
            <a:r>
              <a:rPr lang="en-US" dirty="0"/>
              <a:t>Telekom, </a:t>
            </a:r>
            <a:r>
              <a:rPr lang="en-US" dirty="0" smtClean="0"/>
              <a:t>T-Mobile, </a:t>
            </a:r>
            <a:r>
              <a:rPr lang="en-US" dirty="0" err="1"/>
              <a:t>Oppo</a:t>
            </a:r>
            <a:r>
              <a:rPr lang="en-US" dirty="0"/>
              <a:t>, NTT DOCOMO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Wide </a:t>
            </a:r>
            <a:r>
              <a:rPr lang="en-US" dirty="0"/>
              <a:t>spectrum that is expected to be open, which is suitable for an </a:t>
            </a:r>
            <a:r>
              <a:rPr lang="en-US" dirty="0" err="1"/>
              <a:t>eMBB</a:t>
            </a:r>
            <a:r>
              <a:rPr lang="en-US" dirty="0"/>
              <a:t> usage </a:t>
            </a:r>
            <a:r>
              <a:rPr lang="en-US" dirty="0" smtClean="0"/>
              <a:t>scenario.</a:t>
            </a:r>
          </a:p>
          <a:p>
            <a:pPr lvl="2"/>
            <a:r>
              <a:rPr lang="en-US" dirty="0" smtClean="0"/>
              <a:t>There </a:t>
            </a:r>
            <a:r>
              <a:rPr lang="en-US" dirty="0"/>
              <a:t>is no legacy Wi-Fi systems operating in it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Several companies </a:t>
            </a:r>
            <a:r>
              <a:rPr lang="en-US" dirty="0"/>
              <a:t>(Intel, Nokia, Nokia Shanghai Bell, Qualcomm, ZTE, </a:t>
            </a:r>
            <a:r>
              <a:rPr lang="en-US" dirty="0" err="1"/>
              <a:t>Sanechips</a:t>
            </a:r>
            <a:r>
              <a:rPr lang="en-US" dirty="0"/>
              <a:t>, OPPO, NTT DOCOMO</a:t>
            </a:r>
            <a:r>
              <a:rPr lang="en-US" dirty="0" smtClean="0"/>
              <a:t>) mentioned that </a:t>
            </a:r>
            <a:r>
              <a:rPr lang="en-US" dirty="0"/>
              <a:t>there is a risk factor associated as the regulation is not established yet.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The remaining 7 </a:t>
            </a:r>
            <a:r>
              <a:rPr lang="en-US" dirty="0" smtClean="0"/>
              <a:t>companies </a:t>
            </a:r>
            <a:r>
              <a:rPr lang="en-US" dirty="0"/>
              <a:t>(AT&amp;T, LG, Huawei, </a:t>
            </a:r>
            <a:r>
              <a:rPr lang="en-US" dirty="0" err="1"/>
              <a:t>HiSilicon</a:t>
            </a:r>
            <a:r>
              <a:rPr lang="en-US" dirty="0"/>
              <a:t>, Comcast, CableLabs, CATT) expressed that 6 GHz band should not be considered as the candidate spectrum for NR-unlicensed study or considered with low priority in the later </a:t>
            </a:r>
            <a:r>
              <a:rPr lang="en-US" dirty="0" smtClean="0"/>
              <a:t>stage.</a:t>
            </a:r>
          </a:p>
          <a:p>
            <a:pPr lvl="2"/>
            <a:r>
              <a:rPr lang="en-US" dirty="0" smtClean="0"/>
              <a:t>It was mainly due </a:t>
            </a:r>
            <a:r>
              <a:rPr lang="en-US" dirty="0"/>
              <a:t>to the fact that the regulation is not established </a:t>
            </a:r>
            <a:r>
              <a:rPr lang="en-US" dirty="0" smtClean="0"/>
              <a:t>yet.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5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37 GHz </a:t>
            </a:r>
            <a:r>
              <a:rPr lang="en-GB" dirty="0" smtClean="0"/>
              <a:t>band</a:t>
            </a:r>
          </a:p>
          <a:p>
            <a:pPr lvl="1"/>
            <a:r>
              <a:rPr lang="en-US" dirty="0"/>
              <a:t>24 of the 25 participating companies propose to either not consider 37 GHz band as a candidate spectrum for NR-unlicensed study or leave it as a low priority possibility in a later stage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Due </a:t>
            </a:r>
            <a:r>
              <a:rPr lang="en-US" dirty="0"/>
              <a:t>to the reasoning that the 37 GHz band may become available only in a particular region, i.e. the US, and that the regulation has not yet been </a:t>
            </a:r>
            <a:r>
              <a:rPr lang="en-US" dirty="0" smtClean="0"/>
              <a:t>established.</a:t>
            </a:r>
          </a:p>
          <a:p>
            <a:pPr lvl="1"/>
            <a:r>
              <a:rPr lang="en-US" dirty="0"/>
              <a:t>One company (Qualcomm) proposes to consider 37 GHz band as a candidate spectrum for NR-unlicensed study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spectrum has greenfield nature with large bandwidth, and the early involvement of 3GPP can influence the regulatory rule making.</a:t>
            </a:r>
          </a:p>
        </p:txBody>
      </p:sp>
    </p:spTree>
    <p:extLst>
      <p:ext uri="{BB962C8B-B14F-4D97-AF65-F5344CB8AC3E}">
        <p14:creationId xmlns:p14="http://schemas.microsoft.com/office/powerpoint/2010/main" val="1230577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60 </a:t>
            </a:r>
            <a:r>
              <a:rPr lang="en-US" dirty="0"/>
              <a:t>GHz </a:t>
            </a:r>
            <a:r>
              <a:rPr lang="en-US" dirty="0" smtClean="0"/>
              <a:t>band</a:t>
            </a:r>
          </a:p>
          <a:p>
            <a:pPr lvl="1"/>
            <a:r>
              <a:rPr lang="en-US" dirty="0" smtClean="0"/>
              <a:t>15 </a:t>
            </a:r>
            <a:r>
              <a:rPr lang="en-US" dirty="0"/>
              <a:t>companies (Nokia, Nokia Shanghai Bell, Ericsson, LG, Lenovo, Motorola Mobility, Huawei, </a:t>
            </a:r>
            <a:r>
              <a:rPr lang="en-US" dirty="0" err="1"/>
              <a:t>HiSilicon</a:t>
            </a:r>
            <a:r>
              <a:rPr lang="en-US" dirty="0"/>
              <a:t>, Samsung, </a:t>
            </a:r>
            <a:r>
              <a:rPr lang="en-US" dirty="0" err="1"/>
              <a:t>Mediatek</a:t>
            </a:r>
            <a:r>
              <a:rPr lang="en-US" dirty="0"/>
              <a:t>, Comcast, CableLabs, CATT, OPPO, NTT DOCOMO) </a:t>
            </a:r>
            <a:r>
              <a:rPr lang="en-US" dirty="0" smtClean="0"/>
              <a:t>of 25 demonstrated </a:t>
            </a:r>
            <a:r>
              <a:rPr lang="en-US" dirty="0"/>
              <a:t>through their view that 60 GHz band can be considered in a later phase or can be considered low </a:t>
            </a:r>
            <a:r>
              <a:rPr lang="en-US" dirty="0" smtClean="0"/>
              <a:t>priority.</a:t>
            </a:r>
          </a:p>
          <a:p>
            <a:pPr lvl="2"/>
            <a:r>
              <a:rPr lang="en-US" dirty="0" smtClean="0"/>
              <a:t>Due </a:t>
            </a:r>
            <a:r>
              <a:rPr lang="en-US" dirty="0"/>
              <a:t>to the need for synchronization with NR development for bands greater than 52.6 GHz and the need for the general framework design for low-band to be </a:t>
            </a:r>
            <a:r>
              <a:rPr lang="en-US" dirty="0" smtClean="0"/>
              <a:t>processed</a:t>
            </a:r>
          </a:p>
          <a:p>
            <a:pPr lvl="1"/>
            <a:r>
              <a:rPr lang="en-US" dirty="0"/>
              <a:t>10 companies (Intel, Sony, AT&amp;T, Charter, Qualcomm, ZTE, </a:t>
            </a:r>
            <a:r>
              <a:rPr lang="en-US" dirty="0" err="1"/>
              <a:t>Sanechips</a:t>
            </a:r>
            <a:r>
              <a:rPr lang="en-US" dirty="0"/>
              <a:t>, </a:t>
            </a:r>
            <a:r>
              <a:rPr lang="en-US" dirty="0" err="1"/>
              <a:t>InterDigital</a:t>
            </a:r>
            <a:r>
              <a:rPr lang="en-US" dirty="0"/>
              <a:t>, DT, TMUS) showed their preference to include 60 GHz band in the scope of NR-unlicensed study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60 GHz band </a:t>
            </a:r>
            <a:r>
              <a:rPr lang="en-US" dirty="0" smtClean="0"/>
              <a:t>has </a:t>
            </a:r>
            <a:r>
              <a:rPr lang="en-US" dirty="0"/>
              <a:t>large bandwidth, high EIRP limits (for P2P) and a stable and global regulatory support, as well as good potential for the backhaul/</a:t>
            </a:r>
            <a:r>
              <a:rPr lang="en-US" dirty="0" err="1"/>
              <a:t>fronthaul</a:t>
            </a:r>
            <a:r>
              <a:rPr lang="en-US" dirty="0"/>
              <a:t>, fixed wireless, and the access link communication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The spectrum </a:t>
            </a:r>
            <a:r>
              <a:rPr lang="en-US" dirty="0"/>
              <a:t>is not </a:t>
            </a:r>
            <a:r>
              <a:rPr lang="en-US" dirty="0" smtClean="0"/>
              <a:t>crowded.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51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We can tackle the proposals in the following order while excluding sub-1 GHz and 2.4 GHz bands.</a:t>
            </a:r>
          </a:p>
          <a:p>
            <a:endParaRPr lang="en-US" dirty="0" smtClean="0"/>
          </a:p>
          <a:p>
            <a:r>
              <a:rPr lang="en-US" dirty="0" smtClean="0"/>
              <a:t>Proposal 1: 5 GHz band is in the scope of NR-unlicensed study. (Note: supported by 26 companies unanimously)</a:t>
            </a:r>
          </a:p>
          <a:p>
            <a:r>
              <a:rPr lang="en-US" dirty="0" smtClean="0"/>
              <a:t>Proposal 2: 6 GHz band is in the scope of NR-unlicensed study. (Note: supported by 19 of 26 companies)</a:t>
            </a:r>
          </a:p>
          <a:p>
            <a:r>
              <a:rPr lang="en-US" dirty="0" smtClean="0"/>
              <a:t>Proposal 3: 60 GHz band is in the scope of NR-unlicensed study. (Note: supported by 10 of 25 companies)</a:t>
            </a:r>
          </a:p>
          <a:p>
            <a:r>
              <a:rPr lang="en-US" dirty="0" smtClean="0"/>
              <a:t>Proposal 4: 3.5 GHz band is in the scope of NR-unlicensed study. (Note: supported by 8 of 24 companies)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5904</TotalTime>
  <Words>1324</Words>
  <Application>Microsoft Office PowerPoint</Application>
  <PresentationFormat>On-screen Show (4:3)</PresentationFormat>
  <Paragraphs>91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Way forward on candidate spectrum for NR unlicensed operation  For: Decision AI: 7.6.3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CTPClassification=CTP_PUBLIC:VisualMarkings=, CTPClassification=CTP_NT</cp:keywords>
  <cp:lastModifiedBy>Jeon, Jeongho</cp:lastModifiedBy>
  <cp:revision>231</cp:revision>
  <dcterms:created xsi:type="dcterms:W3CDTF">2014-11-14T08:47:07Z</dcterms:created>
  <dcterms:modified xsi:type="dcterms:W3CDTF">2018-02-27T07:16:12Z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2018-02-27 07:16:11Z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