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6"/>
  </p:notesMasterIdLst>
  <p:handoutMasterIdLst>
    <p:handoutMasterId r:id="rId7"/>
  </p:handoutMasterIdLst>
  <p:sldIdLst>
    <p:sldId id="374" r:id="rId4"/>
    <p:sldId id="40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4" d="100"/>
          <a:sy n="74" d="100"/>
        </p:scale>
        <p:origin x="1482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9941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20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SRS frequency position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#92 			            R1-1803305</a:t>
            </a:r>
          </a:p>
          <a:p>
            <a:pPr eaLnBrk="1" hangingPunct="1">
              <a:defRPr/>
            </a:pPr>
            <a:r>
              <a:rPr lang="en-GB" altLang="zh-CN" sz="2000" dirty="0" smtClean="0"/>
              <a:t>Athens</a:t>
            </a:r>
            <a:r>
              <a:rPr lang="en-GB" altLang="zh-CN" sz="2000" dirty="0"/>
              <a:t>, Greece, </a:t>
            </a:r>
            <a:r>
              <a:rPr lang="en-GB" altLang="zh-CN" sz="2000" dirty="0" err="1"/>
              <a:t>Feburary</a:t>
            </a:r>
            <a:r>
              <a:rPr lang="en-GB" altLang="zh-CN" sz="2000" dirty="0"/>
              <a:t> 26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March 2</a:t>
            </a:r>
            <a:r>
              <a:rPr lang="en-GB" altLang="zh-CN" sz="2000" baseline="30000" dirty="0"/>
              <a:t>nd</a:t>
            </a:r>
            <a:r>
              <a:rPr lang="en-GB" altLang="zh-CN" sz="2000" dirty="0"/>
              <a:t>, 2018 </a:t>
            </a:r>
            <a:r>
              <a:rPr lang="en-US" altLang="zh-CN" sz="2000" dirty="0" smtClean="0"/>
              <a:t>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1.</a:t>
            </a:r>
            <a:r>
              <a:rPr lang="x-none" altLang="zh-CN" sz="2000" dirty="0" smtClean="0"/>
              <a:t>2.</a:t>
            </a:r>
            <a:r>
              <a:rPr lang="en-US" altLang="zh-CN" sz="2000" dirty="0" smtClean="0"/>
              <a:t>3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5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b="0" dirty="0" smtClean="0"/>
              <a:t>ZTE</a:t>
            </a:r>
            <a:r>
              <a:rPr lang="en-US" altLang="it-IT" sz="2400" b="0" dirty="0" smtClean="0"/>
              <a:t>, </a:t>
            </a:r>
            <a:r>
              <a:rPr lang="en-US" altLang="zh-CN" sz="2400" b="0" dirty="0" err="1" smtClean="0"/>
              <a:t>Sanechips</a:t>
            </a:r>
            <a:r>
              <a:rPr lang="en-US" altLang="zh-CN" sz="2400" b="0" dirty="0" smtClean="0"/>
              <a:t>, Qualcomm, vivo, OPPO, </a:t>
            </a:r>
            <a:r>
              <a:rPr lang="en-US" altLang="zh-CN" sz="2400" b="0" dirty="0" smtClean="0"/>
              <a:t>Samsung, [CMCC]</a:t>
            </a:r>
            <a:endParaRPr lang="en-US" altLang="it-IT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08505"/>
            <a:ext cx="8402638" cy="55353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altLang="zh-CN" b="0" dirty="0" smtClean="0"/>
              <a:t>NR supports </a:t>
            </a:r>
            <a:r>
              <a:rPr lang="en-US" altLang="zh-CN" b="0" dirty="0"/>
              <a:t>the case that different ports of </a:t>
            </a:r>
            <a:r>
              <a:rPr lang="en-US" altLang="zh-CN" b="0" dirty="0" smtClean="0"/>
              <a:t>one 4-port </a:t>
            </a:r>
            <a:r>
              <a:rPr lang="en-US" altLang="zh-CN" b="0" dirty="0"/>
              <a:t>SRS resource have different comb </a:t>
            </a:r>
            <a:r>
              <a:rPr lang="en-US" altLang="zh-CN" b="0" dirty="0" smtClean="0"/>
              <a:t>offsets for comb 2 and 4.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sz="1600" b="0" dirty="0" smtClean="0"/>
              <a:t>The corresponding TP (R1-1801588) is follows for 38.211, section 6.4.1.4.3</a:t>
            </a:r>
          </a:p>
          <a:p>
            <a:pPr marL="742950" lvl="1" indent="-285750">
              <a:buFont typeface="Arial" charset="0"/>
              <a:buChar char="•"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68" y="1912260"/>
            <a:ext cx="78962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780</TotalTime>
  <Words>65</Words>
  <Application>Microsoft Office PowerPoint</Application>
  <PresentationFormat>全屏显示(4:3)</PresentationFormat>
  <Paragraphs>11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SRS frequency position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蒋创新10207298</cp:lastModifiedBy>
  <cp:revision>2577</cp:revision>
  <dcterms:created xsi:type="dcterms:W3CDTF">2007-12-19T20:51:00Z</dcterms:created>
  <dcterms:modified xsi:type="dcterms:W3CDTF">2018-02-27T07:38:57Z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