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6" r:id="rId3"/>
    <p:sldId id="285" r:id="rId4"/>
    <p:sldId id="283" r:id="rId5"/>
    <p:sldId id="287" r:id="rId6"/>
    <p:sldId id="288" r:id="rId7"/>
    <p:sldId id="275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89" autoAdjust="0"/>
    <p:restoredTop sz="94660"/>
  </p:normalViewPr>
  <p:slideViewPr>
    <p:cSldViewPr>
      <p:cViewPr varScale="1">
        <p:scale>
          <a:sx n="88" d="100"/>
          <a:sy n="88" d="100"/>
        </p:scale>
        <p:origin x="1306" y="1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2018/2/25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2018/2/25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Summary on CA Aspects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 smtClean="0"/>
              <a:t>R1-1803240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3896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Athens, Greece, Feb. 26 – March 2,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/>
              <a:t>item </a:t>
            </a:r>
            <a:r>
              <a:rPr lang="en-US" altLang="ja-JP" sz="2400" smtClean="0"/>
              <a:t>7.1.3.4.2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 - Components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Consider the superset of possible HARQ occasions over all configured BWPs?</a:t>
            </a:r>
          </a:p>
          <a:p>
            <a:pPr lvl="1"/>
            <a:r>
              <a:rPr lang="en-US" altLang="ja-JP" sz="1600" dirty="0" smtClean="0"/>
              <a:t>HARQ-ACK codebook is not carried over when active UL BWP switches but for paired spectrum, active UL BWP may not switch when active DL BWP switches</a:t>
            </a:r>
          </a:p>
          <a:p>
            <a:pPr lvl="1"/>
            <a:r>
              <a:rPr lang="en-US" altLang="ja-JP" sz="1600" dirty="0" smtClean="0"/>
              <a:t>For either paired or unpaired spectrum, active DL BWP on </a:t>
            </a:r>
            <a:r>
              <a:rPr lang="en-US" altLang="ja-JP" sz="1600" dirty="0" err="1" smtClean="0"/>
              <a:t>SCells</a:t>
            </a:r>
            <a:r>
              <a:rPr lang="en-US" altLang="ja-JP" sz="1600" dirty="0" smtClean="0"/>
              <a:t> can switch without the active UL BWP on the </a:t>
            </a:r>
            <a:r>
              <a:rPr lang="en-US" altLang="ja-JP" sz="1600" dirty="0" err="1" smtClean="0"/>
              <a:t>PCell</a:t>
            </a:r>
            <a:r>
              <a:rPr lang="en-US" altLang="ja-JP" sz="1600" dirty="0" smtClean="0"/>
              <a:t> </a:t>
            </a:r>
            <a:r>
              <a:rPr lang="en-US" altLang="ja-JP" sz="1600" dirty="0" smtClean="0"/>
              <a:t>switching</a:t>
            </a:r>
          </a:p>
          <a:p>
            <a:pPr lvl="1"/>
            <a:r>
              <a:rPr lang="en-US" altLang="ja-JP" sz="1600" dirty="0" smtClean="0"/>
              <a:t>Alternatives are: (a) DL association set corresponds to one BWP per cell, (b) </a:t>
            </a:r>
            <a:r>
              <a:rPr lang="en-US" altLang="ja-JP" sz="1600" dirty="0"/>
              <a:t>DL association set corresponds to one BWP </a:t>
            </a:r>
            <a:r>
              <a:rPr lang="en-US" altLang="ja-JP" sz="1600" dirty="0" smtClean="0"/>
              <a:t>and one DL DCI format (either 1_0 or 1_1) per cell   </a:t>
            </a:r>
            <a:endParaRPr lang="en-US" altLang="ja-JP" sz="1600" dirty="0" smtClean="0"/>
          </a:p>
          <a:p>
            <a:r>
              <a:rPr lang="en-US" altLang="ja-JP" sz="2000" dirty="0"/>
              <a:t>Consider the minimum of {number of candidate PDSCH occasions, configured number of HARQ processes} in determining the HARQ association set</a:t>
            </a:r>
            <a:r>
              <a:rPr lang="en-US" altLang="ja-JP" sz="2000" dirty="0" smtClean="0"/>
              <a:t>?</a:t>
            </a:r>
          </a:p>
          <a:p>
            <a:r>
              <a:rPr lang="en-US" altLang="ja-JP" sz="2000" dirty="0" smtClean="0"/>
              <a:t>Consider the minimum of {</a:t>
            </a:r>
            <a:r>
              <a:rPr lang="en-US" altLang="ja-JP" sz="2000" dirty="0"/>
              <a:t>number of candidate PDSCH occasions, </a:t>
            </a:r>
            <a:r>
              <a:rPr lang="en-US" altLang="ja-JP" sz="2000" dirty="0" smtClean="0"/>
              <a:t>number of PDSCH a UE can receive in a slot} </a:t>
            </a:r>
            <a:r>
              <a:rPr lang="en-US" altLang="ja-JP" sz="2000" dirty="0"/>
              <a:t>in determining the HARQ association set</a:t>
            </a:r>
            <a:r>
              <a:rPr lang="en-US" altLang="ja-JP" sz="2000" dirty="0" smtClean="0"/>
              <a:t>?</a:t>
            </a:r>
            <a:endParaRPr lang="en-US" altLang="ja-JP" sz="2000" dirty="0"/>
          </a:p>
          <a:p>
            <a:r>
              <a:rPr lang="en-US" altLang="ja-JP" sz="2000" dirty="0" smtClean="0"/>
              <a:t>Consider CBG configuration per DL BWP (also in conjunction with BWP A.I.)?</a:t>
            </a:r>
          </a:p>
          <a:p>
            <a:r>
              <a:rPr lang="en-US" altLang="ja-JP" sz="2000" dirty="0" smtClean="0"/>
              <a:t>Consider </a:t>
            </a:r>
            <a:r>
              <a:rPr lang="en-US" altLang="ja-JP" sz="2000" dirty="0"/>
              <a:t>the PDCCH monitoring occasions in determining HARQ association </a:t>
            </a:r>
            <a:r>
              <a:rPr lang="en-US" altLang="ja-JP" sz="2000" dirty="0" smtClean="0"/>
              <a:t>set?</a:t>
            </a:r>
            <a:endParaRPr lang="en-US" altLang="ja-JP" sz="1400" dirty="0" smtClean="0"/>
          </a:p>
          <a:p>
            <a:r>
              <a:rPr lang="en-US" altLang="ja-JP" sz="2000" dirty="0" smtClean="0"/>
              <a:t>Restrict HARQ-ACK timings and </a:t>
            </a:r>
            <a:r>
              <a:rPr lang="en-US" altLang="ja-JP" sz="2000" dirty="0" err="1" smtClean="0"/>
              <a:t>pdsch-symbolAllocation</a:t>
            </a:r>
            <a:r>
              <a:rPr lang="en-US" altLang="ja-JP" sz="2000" dirty="0" smtClean="0"/>
              <a:t> table for DCI format 1_0 to be a subset of ones configured for DCI format 1_1 in order to reduce the HARQ-ACK codebook size?</a:t>
            </a:r>
            <a:endParaRPr lang="en-US" altLang="ja-JP" sz="1600" dirty="0" smtClean="0"/>
          </a:p>
          <a:p>
            <a:r>
              <a:rPr lang="en-US" altLang="zh-CN" sz="2000" dirty="0" smtClean="0"/>
              <a:t>UE always reports 2 HARQ-ACK bits for all DL BWPs if configured with Number-MCS-HARQ-DL-DCI =2 in at least one active DL BWP of a cell.</a:t>
            </a:r>
            <a:endParaRPr lang="en-US" altLang="zh-CN" sz="1600" dirty="0" smtClean="0"/>
          </a:p>
          <a:p>
            <a:r>
              <a:rPr lang="en-US" altLang="zh-CN" sz="2000" dirty="0" smtClean="0"/>
              <a:t>Should dynamic SFI be used to determine PDSCH reception occasions</a:t>
            </a:r>
            <a:r>
              <a:rPr lang="en-US" altLang="zh-CN" sz="2000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Semi-static Codebook: Fallback Operation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GB" sz="2000" dirty="0" smtClean="0"/>
              <a:t>Working assumption – RAN1 NR AH 1801</a:t>
            </a:r>
            <a:r>
              <a:rPr lang="en-US" sz="2000" dirty="0" smtClean="0"/>
              <a:t>: </a:t>
            </a:r>
            <a:r>
              <a:rPr lang="en-GB" sz="2000" dirty="0" smtClean="0"/>
              <a:t>In case a UE is configured for semi-static HARQ-ACK codebook determination, when the UE detects to receive only one PDSCH on the </a:t>
            </a:r>
            <a:r>
              <a:rPr lang="en-GB" sz="2000" dirty="0" err="1" smtClean="0"/>
              <a:t>Pcell</a:t>
            </a:r>
            <a:r>
              <a:rPr lang="en-GB" sz="2000" dirty="0" smtClean="0"/>
              <a:t>, the UE reports HARQ-ACK only for the one PDSCH</a:t>
            </a:r>
            <a:endParaRPr lang="en-US" sz="2000" dirty="0" smtClean="0"/>
          </a:p>
          <a:p>
            <a:pPr lvl="1"/>
            <a:r>
              <a:rPr lang="en-GB" sz="1600" dirty="0" smtClean="0"/>
              <a:t>FFS whether additional constraints are necessary for the above operation</a:t>
            </a:r>
            <a:endParaRPr lang="en-US" sz="1600" dirty="0" smtClean="0"/>
          </a:p>
          <a:p>
            <a:pPr marL="457200" lvl="1" indent="0">
              <a:buNone/>
            </a:pPr>
            <a:endParaRPr lang="en-US" altLang="ja-JP" sz="1600" dirty="0" smtClean="0"/>
          </a:p>
          <a:p>
            <a:r>
              <a:rPr lang="en-US" altLang="ja-JP" sz="2000" dirty="0" smtClean="0"/>
              <a:t>Proposals to achieve fallback for semi-static HARQ-ACK codebook</a:t>
            </a:r>
          </a:p>
          <a:p>
            <a:pPr lvl="1"/>
            <a:r>
              <a:rPr lang="en-US" altLang="zh-CN" sz="1600" dirty="0" smtClean="0"/>
              <a:t>If DCI format 1_0/1_1 indicates PUCCH resource for PUCCH format 0 or 1 for UE to transmit 1-2 HARQ-ACK bits (R1-1802108, R1-1801740, R1-1802217)</a:t>
            </a:r>
          </a:p>
          <a:p>
            <a:pPr lvl="1"/>
            <a:r>
              <a:rPr lang="en-US" sz="1600" dirty="0" smtClean="0"/>
              <a:t>If UE detects DCI format 1_0 with counter DAI value of 1</a:t>
            </a:r>
            <a:r>
              <a:rPr lang="en-US" altLang="zh-CN" sz="1600" dirty="0" smtClean="0"/>
              <a:t> (R1-1801627</a:t>
            </a:r>
            <a:r>
              <a:rPr lang="en-US" altLang="zh-CN" sz="1600" dirty="0"/>
              <a:t>, </a:t>
            </a:r>
            <a:r>
              <a:rPr lang="en-US" altLang="zh-CN" sz="1600" dirty="0" smtClean="0"/>
              <a:t>R1-1801827, </a:t>
            </a:r>
            <a:r>
              <a:rPr lang="en-US" altLang="zh-CN" sz="1600" dirty="0"/>
              <a:t>R1-1801989)</a:t>
            </a:r>
            <a:endParaRPr lang="en-US" altLang="zh-CN" sz="1600" dirty="0" smtClean="0"/>
          </a:p>
          <a:p>
            <a:pPr lvl="2"/>
            <a:r>
              <a:rPr lang="en-US" altLang="zh-CN" sz="1400" dirty="0" smtClean="0"/>
              <a:t>Same but also add 1-bit counter DAI to DCI format 1_1 (R1-1802418)</a:t>
            </a:r>
            <a:endParaRPr lang="en-US" altLang="zh-CN" sz="1600" dirty="0" smtClean="0"/>
          </a:p>
          <a:p>
            <a:pPr lvl="1"/>
            <a:r>
              <a:rPr lang="en-US" altLang="zh-CN" sz="1600" dirty="0" smtClean="0"/>
              <a:t>If UE detects only one PDSCH in the first slot of DL association set (R1-1801740, R1-1802573)</a:t>
            </a:r>
          </a:p>
          <a:p>
            <a:pPr lvl="2"/>
            <a:r>
              <a:rPr lang="en-US" altLang="zh-CN" sz="1400" dirty="0" smtClean="0"/>
              <a:t>Similar but have the k1 value for fallback HARQ-ACK codebook indicated by RRC (R1-1802845)</a:t>
            </a:r>
          </a:p>
          <a:p>
            <a:pPr lvl="1">
              <a:buNone/>
            </a:pPr>
            <a:endParaRPr lang="en-US" altLang="zh-CN" sz="1800" dirty="0" smtClean="0"/>
          </a:p>
          <a:p>
            <a:pPr lvl="1"/>
            <a:endParaRPr lang="en-US" altLang="zh-CN" sz="1600" dirty="0" smtClean="0"/>
          </a:p>
          <a:p>
            <a:pPr>
              <a:buNone/>
            </a:pPr>
            <a:endParaRPr lang="en-GB" sz="1600" dirty="0" smtClean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HARQ-ACK Codebook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832648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Default HARQ-ACK codebook: Dynamic (R1-1802418, R1-1802917) or semi-static (R1-1802540</a:t>
            </a:r>
            <a:r>
              <a:rPr lang="en-US" altLang="ja-JP" sz="2000" dirty="0" smtClean="0"/>
              <a:t>)?</a:t>
            </a:r>
          </a:p>
          <a:p>
            <a:pPr lvl="1"/>
            <a:r>
              <a:rPr lang="en-US" altLang="ja-JP" sz="1600" dirty="0" smtClean="0"/>
              <a:t>Doesn’t matter due to agreement from last meeting for single HARQ-ACK bit before RRC setup?</a:t>
            </a:r>
            <a:endParaRPr lang="en-US" altLang="ja-JP" sz="1600" dirty="0" smtClean="0"/>
          </a:p>
          <a:p>
            <a:pPr marL="914400" lvl="2" indent="0">
              <a:buNone/>
            </a:pPr>
            <a:endParaRPr lang="en-US" altLang="ja-JP" sz="1200" dirty="0" smtClean="0"/>
          </a:p>
          <a:p>
            <a:r>
              <a:rPr lang="en-US" altLang="ja-JP" sz="2000" dirty="0" smtClean="0"/>
              <a:t>Should Phase 1 support multiple PDSCHs at different time instances on a same BWP/cell being scheduled from same PDCCH monitoring occasion?</a:t>
            </a:r>
          </a:p>
          <a:p>
            <a:pPr lvl="1"/>
            <a:r>
              <a:rPr lang="en-US" altLang="ja-JP" sz="1600" dirty="0" smtClean="0"/>
              <a:t>E.g. both same-slot and cross-slot scheduling from same PDCCH monitoring occasion</a:t>
            </a:r>
          </a:p>
          <a:p>
            <a:pPr lvl="1"/>
            <a:r>
              <a:rPr lang="en-US" altLang="ja-JP" sz="1600" dirty="0" smtClean="0"/>
              <a:t>Consider/Yes </a:t>
            </a:r>
            <a:r>
              <a:rPr lang="en-US" altLang="zh-CN" sz="1600" dirty="0" smtClean="0"/>
              <a:t>(R1-1801740, R1-1801989), No? (</a:t>
            </a:r>
            <a:r>
              <a:rPr lang="en-US" altLang="ja-JP" sz="1600" dirty="0" smtClean="0"/>
              <a:t>R1-1802917)</a:t>
            </a:r>
          </a:p>
          <a:p>
            <a:pPr lvl="1">
              <a:buNone/>
            </a:pPr>
            <a:endParaRPr lang="en-US" altLang="ja-JP" sz="1600" dirty="0" smtClean="0"/>
          </a:p>
          <a:p>
            <a:r>
              <a:rPr lang="en-US" altLang="ja-JP" sz="2000" dirty="0" smtClean="0"/>
              <a:t> How to select PUSCH for UCI multiplexing in time domain</a:t>
            </a:r>
          </a:p>
          <a:p>
            <a:pPr lvl="1"/>
            <a:r>
              <a:rPr lang="en-US" altLang="ja-JP" sz="1600" dirty="0" smtClean="0"/>
              <a:t>First PUSCH transmission in slot indicated for HARQ-ACK (R1-1802217, R1-1802418)</a:t>
            </a:r>
          </a:p>
          <a:p>
            <a:pPr lvl="1"/>
            <a:r>
              <a:rPr lang="en-US" altLang="ja-JP" sz="1600" dirty="0" smtClean="0"/>
              <a:t>PUSCH </a:t>
            </a:r>
            <a:r>
              <a:rPr lang="en-US" altLang="ja-JP" sz="1600" dirty="0" smtClean="0"/>
              <a:t>scheduled by </a:t>
            </a:r>
            <a:r>
              <a:rPr lang="en-US" altLang="ja-JP" sz="1600" dirty="0"/>
              <a:t>first received UL grant in </a:t>
            </a:r>
            <a:r>
              <a:rPr lang="en-US" altLang="ja-JP" sz="1600" dirty="0" smtClean="0"/>
              <a:t>slot indicated for HARQ-ACK </a:t>
            </a:r>
            <a:r>
              <a:rPr lang="en-US" altLang="ja-JP" sz="1600" dirty="0" smtClean="0"/>
              <a:t>(</a:t>
            </a:r>
            <a:r>
              <a:rPr lang="en-US" altLang="ja-JP" sz="1600" dirty="0" smtClean="0"/>
              <a:t>R1-1801348)</a:t>
            </a:r>
          </a:p>
          <a:p>
            <a:pPr lvl="1"/>
            <a:r>
              <a:rPr lang="en-US" altLang="ja-JP" sz="1600" dirty="0" smtClean="0"/>
              <a:t>Transmit in PUCCH or PUSCH, whichever occurs earlier in slot (drop PUSCH if it is the PUCCH)</a:t>
            </a:r>
          </a:p>
          <a:p>
            <a:pPr lvl="1"/>
            <a:endParaRPr lang="en-US" altLang="ja-JP" sz="1600" dirty="0" smtClean="0"/>
          </a:p>
          <a:p>
            <a:r>
              <a:rPr lang="en-US" altLang="ja-JP" sz="2000" dirty="0" smtClean="0"/>
              <a:t>HARQ-ACK for SPS PDSCH in multiple cells</a:t>
            </a:r>
          </a:p>
          <a:p>
            <a:pPr lvl="1"/>
            <a:r>
              <a:rPr lang="en-US" altLang="ja-JP" sz="1600" dirty="0" smtClean="0"/>
              <a:t>Specifications only allow configuration for a PUCCH format 0/1 resource but HARQ-ACK bits can be more than 2</a:t>
            </a:r>
          </a:p>
          <a:p>
            <a:pPr lvl="1"/>
            <a:r>
              <a:rPr lang="en-US" altLang="ja-JP" sz="1600" dirty="0" smtClean="0"/>
              <a:t>Option 1: Update RRC parameters to include configuration for a PUCCH format 2/3/4 resource</a:t>
            </a:r>
          </a:p>
          <a:p>
            <a:pPr lvl="1"/>
            <a:r>
              <a:rPr lang="en-US" altLang="ja-JP" sz="1600" dirty="0" smtClean="0"/>
              <a:t>Option 2: Bundle HARQ-ACK bits</a:t>
            </a:r>
            <a:endParaRPr lang="en-US" altLang="ja-JP" sz="1600" dirty="0"/>
          </a:p>
          <a:p>
            <a:pPr>
              <a:buNone/>
            </a:pP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Other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PUSCH </a:t>
            </a:r>
            <a:r>
              <a:rPr lang="en-US" altLang="ja-JP" sz="2000" dirty="0" smtClean="0"/>
              <a:t>selection for HARQ-ACK multiplexing</a:t>
            </a:r>
          </a:p>
          <a:p>
            <a:pPr lvl="1"/>
            <a:r>
              <a:rPr lang="en-US" altLang="ja-JP" sz="1600" dirty="0" smtClean="0"/>
              <a:t>Based on the agreement from RAN1 NR AH 1801, UCI is multiplexed on PUSCH transmission [that </a:t>
            </a:r>
            <a:r>
              <a:rPr lang="en-US" altLang="ja-JP" sz="1600" dirty="0"/>
              <a:t>starts at same or later symbol than corresponding PUCCH </a:t>
            </a:r>
            <a:r>
              <a:rPr lang="en-US" altLang="ja-JP" sz="1600" dirty="0" smtClean="0"/>
              <a:t>transmission in </a:t>
            </a:r>
            <a:r>
              <a:rPr lang="en-US" altLang="ja-JP" sz="1600" dirty="0"/>
              <a:t>corresponding slot</a:t>
            </a:r>
            <a:r>
              <a:rPr lang="en-US" altLang="ja-JP" sz="1600" dirty="0" smtClean="0"/>
              <a:t>] on cell with the smallest index </a:t>
            </a:r>
          </a:p>
          <a:p>
            <a:pPr lvl="1"/>
            <a:r>
              <a:rPr lang="en-US" altLang="ja-JP" sz="1600" dirty="0" smtClean="0"/>
              <a:t>Additional proposals: Prioritize grant-based over grant-free PUSCH, prioritize PUSCH with smaller SCS or longer duration (R1-1801545, R1-1802108)</a:t>
            </a:r>
            <a:endParaRPr lang="en-US" altLang="zh-CN" sz="1200" dirty="0" smtClean="0"/>
          </a:p>
          <a:p>
            <a:r>
              <a:rPr lang="en-US" altLang="zh-CN" sz="2000" dirty="0" smtClean="0"/>
              <a:t>Support HARQ-ACK multiplexing of two PDSCHs before RRC setup by using C-DAI in DCI 1_0 (R1-1801740)</a:t>
            </a:r>
          </a:p>
          <a:p>
            <a:r>
              <a:rPr lang="en-US" altLang="zh-CN" sz="2000" dirty="0" smtClean="0"/>
              <a:t>Semi-static HARQ-ACK codebook: If UE reported HARQ-ACK for a PDSCH reception occasion in a previous PUCCH slot, UE reports NACK for the PDSCH reception occasion in current PUCCH slot (R1-1802108)</a:t>
            </a:r>
          </a:p>
          <a:p>
            <a:r>
              <a:rPr lang="en-GB" altLang="ja-JP" sz="2000" dirty="0" smtClean="0"/>
              <a:t>Dynamic HARQ-ACK codebook: Whether to reorder counter DAI for a given PDCCH monitoring occasion to first count DCI 1_1 transmissions in first loop and then count DCI 1_0 transmissions in second loop (R1-1802217, R1-1802938)</a:t>
            </a:r>
          </a:p>
          <a:p>
            <a:r>
              <a:rPr lang="en-US" altLang="zh-CN" sz="2000" dirty="0" smtClean="0"/>
              <a:t>No TB-based sub-codebook if all cells are configured for CBG-based HARQ-ACK </a:t>
            </a:r>
            <a:r>
              <a:rPr lang="en-GB" altLang="ja-JP" sz="2000" dirty="0" smtClean="0"/>
              <a:t>(R1-1802217</a:t>
            </a:r>
            <a:r>
              <a:rPr lang="en-GB" altLang="ja-JP" sz="2000" dirty="0" smtClean="0"/>
              <a:t>)</a:t>
            </a:r>
          </a:p>
          <a:p>
            <a:r>
              <a:rPr lang="en-US" altLang="zh-CN" sz="2000" dirty="0"/>
              <a:t>Semi-static HARQ-ACK codebook: 1-bit UL DAI indicates “less than or equal to 2 HARQ-ACK bits” or “maximum HARQ-ACK payload size“(R1-1802217)  </a:t>
            </a:r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Other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Semi-static </a:t>
            </a:r>
            <a:r>
              <a:rPr lang="en-US" altLang="zh-CN" sz="2000" dirty="0" smtClean="0"/>
              <a:t>HARQ-ACK codebook: UEs capable of simultaneously receiving 2 PDSCHs, report 2 HARQ-ACK bits for a PDSCH reception occasion (R1-1802540)</a:t>
            </a:r>
          </a:p>
          <a:p>
            <a:pPr lvl="1"/>
            <a:r>
              <a:rPr lang="en-US" altLang="zh-CN" sz="1600" dirty="0" smtClean="0"/>
              <a:t>Introduce corresponding UE capability indication</a:t>
            </a:r>
          </a:p>
          <a:p>
            <a:r>
              <a:rPr lang="en-US" altLang="zh-CN" sz="2000" dirty="0" smtClean="0"/>
              <a:t>Introduce RRC parameter to indicate interpretation of total DAI either according to current/LTE interpretation or with a predictive nature (R1-1802540)</a:t>
            </a:r>
          </a:p>
          <a:p>
            <a:r>
              <a:rPr lang="en-US" altLang="zh-CN" sz="2000" dirty="0" smtClean="0"/>
              <a:t>Always pad TB-based HARQ-ACK bits for one (or two) PDSCH(s), if UE receives only CBG-based DCI format 1_1 (R1-1802845)</a:t>
            </a:r>
          </a:p>
          <a:p>
            <a:r>
              <a:rPr lang="en-US" altLang="zh-CN" sz="2000" dirty="0" smtClean="0"/>
              <a:t>Semi-static HARQ-ACK codebook: Divide slot interval into N sub-intervals and reserve N entries for each slot and cell. HARQ-ACK for a PDSCH starting in sub-interval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is inserted in the </a:t>
            </a:r>
            <a:r>
              <a:rPr lang="en-US" altLang="zh-CN" sz="2000" dirty="0" err="1" smtClean="0"/>
              <a:t>i-th</a:t>
            </a:r>
            <a:r>
              <a:rPr lang="en-US" altLang="zh-CN" sz="2000" dirty="0" smtClean="0"/>
              <a:t> entry (R1-1802917)</a:t>
            </a:r>
          </a:p>
          <a:p>
            <a:r>
              <a:rPr lang="en-US" altLang="zh-CN" sz="2000" dirty="0" smtClean="0"/>
              <a:t>Jointly consider counter DAI, DL total DAI, and UL total DAI to determine HARQ-ACK codebook in PUSCH (R1-1802697) </a:t>
            </a:r>
            <a:endParaRPr lang="en-US" altLang="zh-CN" sz="2000" dirty="0" smtClean="0"/>
          </a:p>
          <a:p>
            <a:r>
              <a:rPr lang="en-US" altLang="ja-JP" sz="2000" dirty="0"/>
              <a:t>TA for carriers with multiple numerologies</a:t>
            </a:r>
          </a:p>
          <a:p>
            <a:r>
              <a:rPr lang="en-US" altLang="zh-CN" sz="2000" dirty="0" smtClean="0"/>
              <a:t>Multi-slot scheduling: Is there anything missing from the current specifications other than UE not being expected to be scheduled PDSCH over more than 4 slots (otherwise, a larger bit-field for the DAIs is needed)</a:t>
            </a:r>
          </a:p>
          <a:p>
            <a:r>
              <a:rPr lang="en-US" altLang="zh-CN" sz="2000" dirty="0" smtClean="0"/>
              <a:t>Whether to s</a:t>
            </a:r>
            <a:r>
              <a:rPr lang="en-US" altLang="zh-CN" sz="2000" dirty="0" smtClean="0"/>
              <a:t>upport PUCCH on a </a:t>
            </a:r>
            <a:r>
              <a:rPr lang="en-US" altLang="zh-CN" sz="2000" dirty="0" err="1" smtClean="0"/>
              <a:t>Scell</a:t>
            </a:r>
            <a:r>
              <a:rPr lang="en-US" altLang="zh-CN" sz="2000" smtClean="0"/>
              <a:t> for a UE</a:t>
            </a:r>
            <a:endParaRPr lang="en-US" altLang="zh-CN" sz="1600" dirty="0" smtClean="0"/>
          </a:p>
          <a:p>
            <a:pPr>
              <a:buNone/>
            </a:pPr>
            <a:endParaRPr lang="en-GB" sz="1600" dirty="0" smtClean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50" name="Object 26"/>
          <p:cNvGraphicFramePr>
            <a:graphicFrameLocks noChangeAspect="1"/>
          </p:cNvGraphicFramePr>
          <p:nvPr/>
        </p:nvGraphicFramePr>
        <p:xfrm>
          <a:off x="2051720" y="836712"/>
          <a:ext cx="4752975" cy="471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Worksheet" r:id="rId3" imgW="4752934" imgH="4714780" progId="Excel.Sheet.12">
                  <p:embed/>
                </p:oleObj>
              </mc:Choice>
              <mc:Fallback>
                <p:oleObj name="Worksheet" r:id="rId3" imgW="4752934" imgH="4714780" progId="Excel.Sheet.12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836712"/>
                        <a:ext cx="4752975" cy="471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13185</TotalTime>
  <Words>1007</Words>
  <Application>Microsoft Office PowerPoint</Application>
  <PresentationFormat>On-screen Show (4:3)</PresentationFormat>
  <Paragraphs>67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맑은 고딕</vt:lpstr>
      <vt:lpstr>ＭＳ Ｐゴシック</vt:lpstr>
      <vt:lpstr>宋体</vt:lpstr>
      <vt:lpstr>Arial</vt:lpstr>
      <vt:lpstr>Calibri</vt:lpstr>
      <vt:lpstr>Wingdings</vt:lpstr>
      <vt:lpstr>Office ​​テーマ</vt:lpstr>
      <vt:lpstr>Worksheet</vt:lpstr>
      <vt:lpstr>Summary on CA Aspects</vt:lpstr>
      <vt:lpstr>Semi-static HARQ-ACK Codebook - Components</vt:lpstr>
      <vt:lpstr>Semi-static Codebook: Fallback Operation</vt:lpstr>
      <vt:lpstr>HARQ-ACK Codebook</vt:lpstr>
      <vt:lpstr>Other</vt:lpstr>
      <vt:lpstr>Other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Aris Papasakellariou</cp:lastModifiedBy>
  <cp:revision>486</cp:revision>
  <dcterms:created xsi:type="dcterms:W3CDTF">2017-01-16T18:53:25Z</dcterms:created>
  <dcterms:modified xsi:type="dcterms:W3CDTF">2018-02-26T10:38:33Z</dcterms:modified>
</cp:coreProperties>
</file>