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72" r:id="rId4"/>
  </p:sldMasterIdLst>
  <p:notesMasterIdLst>
    <p:notesMasterId r:id="rId8"/>
  </p:notesMasterIdLst>
  <p:handoutMasterIdLst>
    <p:handoutMasterId r:id="rId9"/>
  </p:handoutMasterIdLst>
  <p:sldIdLst>
    <p:sldId id="614" r:id="rId5"/>
    <p:sldId id="617" r:id="rId6"/>
    <p:sldId id="618" r:id="rId7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CCFF"/>
    <a:srgbClr val="4080C0"/>
    <a:srgbClr val="336699"/>
    <a:srgbClr val="315683"/>
    <a:srgbClr val="0000FF"/>
    <a:srgbClr val="CCD5E6"/>
    <a:srgbClr val="FFE1E1"/>
    <a:srgbClr val="DDDDDD"/>
    <a:srgbClr val="FFFF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1" autoAdjust="0"/>
    <p:restoredTop sz="99757" autoAdjust="0"/>
  </p:normalViewPr>
  <p:slideViewPr>
    <p:cSldViewPr>
      <p:cViewPr varScale="1">
        <p:scale>
          <a:sx n="86" d="100"/>
          <a:sy n="86" d="100"/>
        </p:scale>
        <p:origin x="1094" y="4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2018-03-01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3/1/2018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97752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0016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41"/>
            <a:ext cx="2414588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6" y="274641"/>
            <a:ext cx="7078663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70314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87287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08153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1218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68982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6427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7099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72103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99674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912E0-DA59-4F0F-9214-D1A25966A030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66383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</p:sldLayoutIdLst>
  <p:transition>
    <p:fade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381000"/>
            <a:ext cx="9104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3GPP TSG RAN WG1 Meeting #92				R1-1803154</a:t>
            </a:r>
          </a:p>
          <a:p>
            <a:r>
              <a:rPr lang="en-US" sz="2000" b="1" dirty="0"/>
              <a:t>Athens, Greece, February 26th – March 2nd, 2018</a:t>
            </a:r>
          </a:p>
          <a:p>
            <a:r>
              <a:rPr kumimoji="1" lang="en-US" altLang="ja-JP" sz="2000" b="1" dirty="0"/>
              <a:t>Agenda item: </a:t>
            </a:r>
            <a:r>
              <a:rPr lang="en-US" altLang="ja-JP" sz="2000" b="1" dirty="0"/>
              <a:t>6.2.5.3</a:t>
            </a:r>
            <a:endParaRPr kumimoji="1" lang="ja-JP" alt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2132856"/>
            <a:ext cx="9252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latinLnBrk="0" hangingPunct="0"/>
            <a:r>
              <a:rPr 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WF on WUS Transmission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3272" y="4941168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/>
              <a:t>Qualcomm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6649921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en-US" dirty="0"/>
              <a:t>Background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184576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900"/>
              </a:spcAft>
              <a:buNone/>
            </a:pPr>
            <a:r>
              <a:rPr lang="en-US" sz="1700" dirty="0">
                <a:latin typeface="Times New Roman" panose="02020603050405020304" pitchFamily="18" charset="0"/>
                <a:ea typeface="Yu Mincho"/>
              </a:rPr>
              <a:t>In RAN1#91 meeting, we have agreement for WUS transmission in NB-IoT:</a:t>
            </a:r>
          </a:p>
          <a:p>
            <a:pPr marL="0">
              <a:spcAft>
                <a:spcPts val="900"/>
              </a:spcAft>
              <a:buNone/>
            </a:pPr>
            <a:r>
              <a:rPr lang="en-US" sz="2400" dirty="0">
                <a:highlight>
                  <a:srgbClr val="00FF00"/>
                </a:highlight>
              </a:rPr>
              <a:t>Agreement</a:t>
            </a:r>
          </a:p>
          <a:p>
            <a:pPr lvl="0"/>
            <a:r>
              <a:rPr lang="en-GB" sz="2400" dirty="0"/>
              <a:t>UE can assume all the REs for transmission of WUS in a given subframe use the same antenna port.</a:t>
            </a:r>
            <a:endParaRPr lang="en-US" sz="2400" dirty="0"/>
          </a:p>
          <a:p>
            <a:pPr lvl="0"/>
            <a:r>
              <a:rPr lang="en-GB" sz="2400" dirty="0"/>
              <a:t>The UE shall not assume the transmission of WUS in more than X consecutive subframes use same antenna port.</a:t>
            </a:r>
            <a:endParaRPr lang="en-US" sz="2400" dirty="0"/>
          </a:p>
          <a:p>
            <a:pPr lvl="1"/>
            <a:r>
              <a:rPr lang="en-GB" sz="2400" dirty="0"/>
              <a:t>FFS: value of X</a:t>
            </a:r>
            <a:endParaRPr kumimoji="0" lang="en-US" sz="2400" dirty="0"/>
          </a:p>
          <a:p>
            <a:pPr marL="457200" lvl="1" indent="0">
              <a:buNone/>
            </a:pPr>
            <a:endParaRPr lang="en-GB" sz="2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97FF1F-A1C5-48C7-B03A-75A5CC061136}"/>
              </a:ext>
            </a:extLst>
          </p:cNvPr>
          <p:cNvSpPr txBox="1"/>
          <p:nvPr/>
        </p:nvSpPr>
        <p:spPr>
          <a:xfrm>
            <a:off x="344488" y="5301208"/>
            <a:ext cx="6760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ym typeface="Wingdings" panose="05000000000000000000" pitchFamily="2" charset="2"/>
              </a:rPr>
              <a:t> Should be applied to WUS of </a:t>
            </a:r>
            <a:r>
              <a:rPr lang="en-US" sz="2400">
                <a:sym typeface="Wingdings" panose="05000000000000000000" pitchFamily="2" charset="2"/>
              </a:rPr>
              <a:t>efeMTC</a:t>
            </a:r>
            <a:r>
              <a:rPr lang="en-US" sz="2400" dirty="0">
                <a:sym typeface="Wingdings" panose="05000000000000000000" pitchFamily="2" charset="2"/>
              </a:rPr>
              <a:t> as well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32244676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en-US" dirty="0"/>
              <a:t>Proposal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endParaRPr kumimoji="0" lang="en-US" sz="16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21D4ECFB-1213-4173-B669-CC52CAD1D592}"/>
              </a:ext>
            </a:extLst>
          </p:cNvPr>
          <p:cNvSpPr txBox="1">
            <a:spLocks/>
          </p:cNvSpPr>
          <p:nvPr/>
        </p:nvSpPr>
        <p:spPr>
          <a:xfrm>
            <a:off x="424880" y="11331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UE can assume all the REs for transmission of WUS in a given subframe use the same antenna port.</a:t>
            </a:r>
            <a:endParaRPr lang="en-US" sz="2800" dirty="0"/>
          </a:p>
          <a:p>
            <a:r>
              <a:rPr lang="en-GB" sz="2800" dirty="0"/>
              <a:t>The UE shall not assume the transmission of WUS in more than X consecutive subframes use same antenna port.</a:t>
            </a:r>
            <a:endParaRPr lang="en-US" sz="2800" dirty="0"/>
          </a:p>
          <a:p>
            <a:pPr lvl="1"/>
            <a:r>
              <a:rPr lang="en-GB" sz="2400" dirty="0"/>
              <a:t>FFS: value of X</a:t>
            </a:r>
            <a:endParaRPr kumimoji="0" lang="en-US" sz="2400" dirty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000" dirty="0"/>
          </a:p>
        </p:txBody>
      </p:sp>
    </p:spTree>
    <p:extLst>
      <p:ext uri="{BB962C8B-B14F-4D97-AF65-F5344CB8AC3E}">
        <p14:creationId xmlns:p14="http://schemas.microsoft.com/office/powerpoint/2010/main" val="3538537904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6D65E4F-B796-48EA-912B-80164599CC00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46757</TotalTime>
  <Words>128</Words>
  <Application>Microsoft Office PowerPoint</Application>
  <PresentationFormat>A4 Paper (210x297 mm)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굴림</vt:lpstr>
      <vt:lpstr>맑은 고딕</vt:lpstr>
      <vt:lpstr>Yu Mincho</vt:lpstr>
      <vt:lpstr>Arial</vt:lpstr>
      <vt:lpstr>Calibri</vt:lpstr>
      <vt:lpstr>Times New Roman</vt:lpstr>
      <vt:lpstr>Wingdings</vt:lpstr>
      <vt:lpstr>Office Theme</vt:lpstr>
      <vt:lpstr>PowerPoint Presentation</vt:lpstr>
      <vt:lpstr>Background</vt:lpstr>
      <vt:lpstr>Proposal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Le Liu</cp:lastModifiedBy>
  <cp:revision>1326</cp:revision>
  <dcterms:created xsi:type="dcterms:W3CDTF">2011-04-07T04:52:51Z</dcterms:created>
  <dcterms:modified xsi:type="dcterms:W3CDTF">2018-03-02T07:32:23Z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  <property fmtid="{D5CDD505-2E9C-101B-9397-08002B2CF9AE}" pid="3" name="NSCPROP_SA">
    <vt:lpwstr>D:\work-item\Literature Review\标准文档\5G 3GPP meetings\#NR-Adhoc_Vancouver_201801\workplan\CC\20170817 Pre-RAN1 AT&amp;T-Samsung.pptx</vt:lpwstr>
  </property>
  <property fmtid="{5C58129F-E5B8-477A-9B38-B3E54BFA04C8}" pid="2">
    <vt:lpwstr>DD2D86356A0C11F9A58E69E87A25F5CE7C3B582FC62B260DFFD2D32173B749A2</vt:lpwstr>
  </property>
</Properties>
</file>