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151" autoAdjust="0"/>
  </p:normalViewPr>
  <p:slideViewPr>
    <p:cSldViewPr snapToGrid="0">
      <p:cViewPr varScale="1">
        <p:scale>
          <a:sx n="67" d="100"/>
          <a:sy n="67" d="100"/>
        </p:scale>
        <p:origin x="7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B4235-2BBA-4314-AC28-A580753531C2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E9CFC-D694-4B46-BF25-63A07558B1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13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970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68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313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77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120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382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959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06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071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567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3BDF1-7518-4AC2-B61C-DA22DBC6E107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76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3BDF1-7518-4AC2-B61C-DA22DBC6E107}" type="datetimeFigureOut">
              <a:rPr lang="zh-CN" altLang="en-US" smtClean="0"/>
              <a:t>2018-03-02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6C747-4F83-4D21-AEA9-615FAA24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78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6268" y="1385888"/>
            <a:ext cx="10391775" cy="2387600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WF on NB-</a:t>
            </a:r>
            <a:r>
              <a:rPr lang="en-US" altLang="zh-CN" sz="5400" dirty="0" err="1" smtClean="0"/>
              <a:t>IoT</a:t>
            </a:r>
            <a:r>
              <a:rPr lang="en-US" altLang="zh-CN" sz="5400" dirty="0" smtClean="0"/>
              <a:t> Downlink </a:t>
            </a:r>
            <a:r>
              <a:rPr lang="en-US" altLang="zh-CN" sz="5400" dirty="0"/>
              <a:t>Channel Quality Determination and </a:t>
            </a:r>
            <a:r>
              <a:rPr lang="en-US" altLang="zh-CN" sz="5400" dirty="0" smtClean="0"/>
              <a:t>Report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99" y="4063316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CMCC</a:t>
            </a:r>
            <a:r>
              <a:rPr lang="en-US" altLang="zh-CN" dirty="0"/>
              <a:t>, ZTE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Sanechips</a:t>
            </a:r>
            <a:r>
              <a:rPr lang="en-US" altLang="zh-CN" dirty="0" smtClean="0"/>
              <a:t>, Samsung,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LGE, </a:t>
            </a:r>
            <a:r>
              <a:rPr lang="en-US" altLang="zh-CN" dirty="0" smtClean="0"/>
              <a:t>CATT, Ericsson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06829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zh-CN" b="1" dirty="0" smtClean="0"/>
              <a:t>3GPP TSG-RAN WG1 </a:t>
            </a:r>
            <a:r>
              <a:rPr lang="en-US" altLang="zh-CN" b="1" dirty="0" smtClean="0"/>
              <a:t>Meeting #92</a:t>
            </a:r>
            <a:r>
              <a:rPr lang="pt-BR" altLang="zh-CN" b="1" dirty="0" smtClean="0"/>
              <a:t>			        	</a:t>
            </a:r>
            <a:r>
              <a:rPr lang="pt-BR" altLang="zh-CN" b="1" smtClean="0"/>
              <a:t>                                                            </a:t>
            </a:r>
            <a:r>
              <a:rPr lang="pt-BR" altLang="zh-CN" b="1" smtClean="0"/>
              <a:t>R1-1803152</a:t>
            </a:r>
            <a:endParaRPr lang="en-US" altLang="zh-CN" dirty="0" smtClean="0"/>
          </a:p>
          <a:p>
            <a:r>
              <a:rPr lang="en-GB" altLang="zh-CN" b="1" dirty="0" smtClean="0"/>
              <a:t>Athens, Greece, February 26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– March 2</a:t>
            </a:r>
            <a:r>
              <a:rPr lang="en-GB" altLang="zh-CN" b="1" baseline="30000" dirty="0" smtClean="0"/>
              <a:t>nd</a:t>
            </a:r>
            <a:r>
              <a:rPr lang="en-GB" altLang="zh-CN" b="1" dirty="0" smtClean="0"/>
              <a:t>, 2018</a:t>
            </a:r>
          </a:p>
          <a:p>
            <a:r>
              <a:rPr lang="en-GB" altLang="zh-CN" b="1" dirty="0" smtClean="0"/>
              <a:t>Agenda: 6.1.6 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85537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87" y="236537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5188" y="1329222"/>
            <a:ext cx="11381624" cy="4932362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US" altLang="zh-CN" sz="2800" dirty="0"/>
              <a:t>T</a:t>
            </a:r>
            <a:r>
              <a:rPr lang="en-US" altLang="zh-CN" sz="2800" dirty="0" smtClean="0"/>
              <a:t>he downlink channel quality of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 UE is reported in </a:t>
            </a:r>
            <a:r>
              <a:rPr lang="en-US" altLang="zh-CN" sz="2800" dirty="0"/>
              <a:t>MSG </a:t>
            </a:r>
            <a:r>
              <a:rPr lang="en-US" altLang="zh-CN" sz="2800" dirty="0" smtClean="0"/>
              <a:t>3</a:t>
            </a:r>
          </a:p>
          <a:p>
            <a:pPr marL="685800" lvl="3">
              <a:spcBef>
                <a:spcPts val="1000"/>
              </a:spcBef>
            </a:pPr>
            <a:r>
              <a:rPr lang="en-US" altLang="zh-CN" sz="2400" dirty="0" smtClean="0"/>
              <a:t>The downlink channel quality is denoted as the repetition number that the UE needs to decode hypothetical NPDCCH with BLER of 1%</a:t>
            </a:r>
          </a:p>
          <a:p>
            <a:pPr marL="1143000" lvl="4">
              <a:spcBef>
                <a:spcPts val="1000"/>
              </a:spcBef>
            </a:pPr>
            <a:r>
              <a:rPr lang="en-US" altLang="zh-CN" sz="2400" dirty="0" smtClean="0"/>
              <a:t>FFS the details for this metric (at least including measure resources, measure duration, and the details for hypothetical NPDCCH, such as the format, the aggregation level)</a:t>
            </a:r>
          </a:p>
          <a:p>
            <a:pPr marL="685800" lvl="3">
              <a:spcBef>
                <a:spcPts val="1000"/>
              </a:spcBef>
            </a:pPr>
            <a:r>
              <a:rPr lang="en-US" altLang="zh-CN" sz="2400" dirty="0" smtClean="0"/>
              <a:t>This </a:t>
            </a:r>
            <a:r>
              <a:rPr lang="en-US" altLang="zh-CN" sz="2400" dirty="0"/>
              <a:t>feature is optional for Rel-14 </a:t>
            </a:r>
            <a:r>
              <a:rPr lang="en-US" altLang="zh-CN" sz="2400" dirty="0" smtClean="0"/>
              <a:t>UEs</a:t>
            </a:r>
          </a:p>
          <a:p>
            <a:pPr marL="685800" lvl="3">
              <a:spcBef>
                <a:spcPts val="1000"/>
              </a:spcBef>
            </a:pPr>
            <a:r>
              <a:rPr lang="en-US" altLang="zh-CN" sz="2400" dirty="0" smtClean="0"/>
              <a:t>Send </a:t>
            </a:r>
            <a:r>
              <a:rPr lang="en-US" altLang="zh-CN" sz="2400" dirty="0"/>
              <a:t>LS to RAN2/RAN4 with the following actions: </a:t>
            </a:r>
          </a:p>
          <a:p>
            <a:pPr marL="1143000" lvl="4">
              <a:spcBef>
                <a:spcPts val="1000"/>
              </a:spcBef>
            </a:pPr>
            <a:r>
              <a:rPr lang="en-US" altLang="zh-CN" sz="2400" dirty="0" smtClean="0"/>
              <a:t>To </a:t>
            </a:r>
            <a:r>
              <a:rPr lang="en-US" altLang="zh-CN" sz="2400" dirty="0"/>
              <a:t>RAN2: To implement the above </a:t>
            </a:r>
            <a:r>
              <a:rPr lang="en-US" altLang="zh-CN" sz="2400" dirty="0" smtClean="0"/>
              <a:t>signaling</a:t>
            </a:r>
            <a:endParaRPr lang="en-US" altLang="zh-CN" sz="2400" dirty="0"/>
          </a:p>
          <a:p>
            <a:pPr marL="1143000" lvl="4">
              <a:spcBef>
                <a:spcPts val="1000"/>
              </a:spcBef>
            </a:pPr>
            <a:r>
              <a:rPr lang="en-US" altLang="zh-CN" sz="2400" dirty="0" smtClean="0"/>
              <a:t>To </a:t>
            </a:r>
            <a:r>
              <a:rPr lang="en-US" altLang="zh-CN" sz="2400" dirty="0"/>
              <a:t>RAN4: To define </a:t>
            </a:r>
            <a:r>
              <a:rPr lang="en-US" altLang="zh-CN" sz="2400" dirty="0" smtClean="0"/>
              <a:t>the channel quality metric and new </a:t>
            </a:r>
            <a:r>
              <a:rPr lang="en-US" altLang="zh-CN" sz="2400" dirty="0"/>
              <a:t>requirements/test cases (if </a:t>
            </a:r>
            <a:r>
              <a:rPr lang="en-US" altLang="zh-CN" sz="2400" dirty="0" smtClean="0"/>
              <a:t>needed)</a:t>
            </a:r>
          </a:p>
          <a:p>
            <a:pPr marL="685800" lvl="3">
              <a:spcBef>
                <a:spcPts val="1000"/>
              </a:spcBef>
            </a:pPr>
            <a:r>
              <a:rPr lang="en-US" altLang="zh-CN" sz="2400" dirty="0"/>
              <a:t>Note: This info can be used to assist subsequent DL transmission scheduling and does not put constraints on future enhancements in later </a:t>
            </a:r>
            <a:r>
              <a:rPr lang="en-US" altLang="zh-CN" sz="2400" dirty="0" smtClean="0"/>
              <a:t>release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965106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163</Words>
  <Application>Microsoft Office PowerPoint</Application>
  <PresentationFormat>宽屏</PresentationFormat>
  <Paragraphs>14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主题</vt:lpstr>
      <vt:lpstr>WF on NB-IoT Downlink Channel Quality Determination and Report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NB-IoT DL CE Level Determination</dc:title>
  <dc:creator>Shao Hua</dc:creator>
  <cp:lastModifiedBy>Shao Hua</cp:lastModifiedBy>
  <cp:revision>66</cp:revision>
  <dcterms:created xsi:type="dcterms:W3CDTF">2018-02-26T12:38:40Z</dcterms:created>
  <dcterms:modified xsi:type="dcterms:W3CDTF">2018-03-02T07:04:44Z</dcterms:modified>
</cp:coreProperties>
</file>