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0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75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2018-03-02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947862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cyclic repetition for NPDSCH in TDD NB-IoT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Ericsson,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R1-1803131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</a:t>
            </a:r>
            <a:r>
              <a:rPr lang="en-US" altLang="ko-KR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</a:t>
            </a:r>
            <a:endParaRPr lang="en-US" altLang="ko-KR" sz="13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Athens, Greece, February 26th – March 2nd, 2018</a:t>
            </a:r>
          </a:p>
          <a:p>
            <a:r>
              <a:rPr lang="en-US" altLang="ko-KR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</a:t>
            </a:r>
            <a:r>
              <a:rPr lang="en-US" altLang="ko-KR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6.2.6.2.1</a:t>
            </a:r>
            <a:endParaRPr lang="en-US" altLang="ko-KR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Number of OFDM symbols for LTE control channel could be different between normal DL subframe and special subframe.</a:t>
            </a:r>
          </a:p>
          <a:p>
            <a:pPr latinLnBrk="0"/>
            <a:endParaRPr lang="en-US" altLang="ko-KR" dirty="0" smtClean="0"/>
          </a:p>
          <a:p>
            <a:pPr latinLnBrk="0"/>
            <a:r>
              <a:rPr lang="en-US" altLang="ko-KR" dirty="0" smtClean="0"/>
              <a:t>Number of OFDM symbols for NB-IoT DL transmission could be different </a:t>
            </a:r>
            <a:r>
              <a:rPr lang="en-US" altLang="ko-KR" dirty="0"/>
              <a:t>between normal DL subframe and special subframe</a:t>
            </a:r>
            <a:r>
              <a:rPr lang="en-US" altLang="ko-KR" dirty="0" smtClean="0"/>
              <a:t>.</a:t>
            </a:r>
          </a:p>
          <a:p>
            <a:pPr latinLnBrk="0"/>
            <a:endParaRPr lang="en-US" altLang="ko-KR" dirty="0" smtClean="0"/>
          </a:p>
          <a:p>
            <a:pPr latinLnBrk="0"/>
            <a:r>
              <a:rPr lang="en-US" altLang="ko-KR" dirty="0" smtClean="0"/>
              <a:t>Cyclic repetition can be applied for coverage  enhancement.</a:t>
            </a:r>
            <a:endParaRPr lang="en-US" altLang="ko-KR" dirty="0"/>
          </a:p>
          <a:p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431073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When </a:t>
            </a:r>
            <a:r>
              <a:rPr lang="en-US" altLang="ko-KR" dirty="0" err="1" smtClean="0"/>
              <a:t>DwPTS</a:t>
            </a:r>
            <a:r>
              <a:rPr lang="en-US" altLang="ko-KR" dirty="0" smtClean="0"/>
              <a:t> is used for NPDSCH transmission, </a:t>
            </a:r>
            <a:r>
              <a:rPr lang="en-US" altLang="ko-KR" dirty="0"/>
              <a:t>all other OFDM symbol(s) than ones in control region are </a:t>
            </a:r>
            <a:r>
              <a:rPr lang="en-US" altLang="ko-KR" dirty="0" smtClean="0"/>
              <a:t>used.</a:t>
            </a:r>
          </a:p>
          <a:p>
            <a:pPr lvl="1"/>
            <a:r>
              <a:rPr lang="en-US" altLang="ko-KR" dirty="0" smtClean="0"/>
              <a:t>Rate matching for the case without repetition</a:t>
            </a:r>
          </a:p>
          <a:p>
            <a:pPr lvl="1"/>
            <a:r>
              <a:rPr lang="en-US" altLang="ko-KR" dirty="0" smtClean="0"/>
              <a:t>FFS: RE mapping in case of cyclic repetition is applied 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362879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4220</TotalTime>
  <Words>124</Words>
  <Application>Microsoft Office PowerPoint</Application>
  <PresentationFormat>사용자 지정</PresentationFormat>
  <Paragraphs>16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cyclic repetition for NPDSCH in TDD NB-IoT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Seunggye Hwang 보강1</cp:lastModifiedBy>
  <cp:revision>258</cp:revision>
  <dcterms:created xsi:type="dcterms:W3CDTF">2017-02-14T13:23:58Z</dcterms:created>
  <dcterms:modified xsi:type="dcterms:W3CDTF">2018-03-01T16:08:06Z</dcterms:modified>
</cp:coreProperties>
</file>