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4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2FDA3F-9D39-4993-99CA-8E4CACBEED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72C18D4-826F-45A5-B7E2-69A774AC5C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C35D42-A4EE-4E1B-B99F-A14D971141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EA0E3-451E-4422-A674-1A2559DA3672}" type="datetimeFigureOut">
              <a:rPr lang="sv-SE" smtClean="0"/>
              <a:t>2018-03-01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8374C4-FCD4-4DD8-B17E-41F9F17AB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88C221-2BED-4E6E-B287-C762ABD85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3362C-C30B-4A0A-95B9-B1AED62D846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83747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C057B7-3EF6-461F-A389-EFCDAAB680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6B3DE5-5359-4036-9050-737C68C39E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5E1F2B-8103-4B39-8228-8C044D414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EA0E3-451E-4422-A674-1A2559DA3672}" type="datetimeFigureOut">
              <a:rPr lang="sv-SE" smtClean="0"/>
              <a:t>2018-03-01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5E4F3F-A037-49A0-8079-67D4BCCB8F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34A88E-03AC-4692-97C8-0B6338016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3362C-C30B-4A0A-95B9-B1AED62D846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185120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1FD1979-C37E-4DF9-B338-BA24130488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2C09CBB-B17F-4E0D-80A4-268A443D20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3277D0-75EA-43C2-AAA5-35821BF84E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EA0E3-451E-4422-A674-1A2559DA3672}" type="datetimeFigureOut">
              <a:rPr lang="sv-SE" smtClean="0"/>
              <a:t>2018-03-01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A52B4A-1B8B-4BD0-8DD6-DE433FD224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B7F7CC-37F8-4211-95E2-84273273C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3362C-C30B-4A0A-95B9-B1AED62D846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0160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0FC9-70BD-4337-A977-090507ED2F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0DE99-A24C-4711-BFFE-5DFCEB75C8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BA2757-E7DC-4A08-83F7-47B357D52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EA0E3-451E-4422-A674-1A2559DA3672}" type="datetimeFigureOut">
              <a:rPr lang="sv-SE" smtClean="0"/>
              <a:t>2018-03-01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E2597A-3C2C-4B59-A71C-5490D34AE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415BD6-FC83-49C7-8D35-4DB136DE3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3362C-C30B-4A0A-95B9-B1AED62D846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9600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64C401-4662-4362-B2A5-8629454E9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0CF995-187D-4C7E-9DF6-89E4959E78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20BD2D-D430-4EEF-A687-09FF29A7F8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EA0E3-451E-4422-A674-1A2559DA3672}" type="datetimeFigureOut">
              <a:rPr lang="sv-SE" smtClean="0"/>
              <a:t>2018-03-01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04FB55-BC76-4A2F-A44C-3321F25DB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944C3B-6969-4ED9-9166-8588D5C14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3362C-C30B-4A0A-95B9-B1AED62D846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64015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F35E6-773D-42E8-AFAA-BFB476E324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1CA7DD-EFC7-46CC-8425-25C8A576D5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F631DD-AA01-4FCB-8B57-6020878691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0D07C7-31DB-4C72-BACC-C3DA1686B6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EA0E3-451E-4422-A674-1A2559DA3672}" type="datetimeFigureOut">
              <a:rPr lang="sv-SE" smtClean="0"/>
              <a:t>2018-03-01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56FDFB-9A5A-4FFC-92E9-9FE1D2A21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2DB789-351F-4104-AAAB-9447FD534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3362C-C30B-4A0A-95B9-B1AED62D846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76420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B05414-CFC8-4F98-BD94-46B1DD68C9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EEC5F8-2532-49FC-BE63-9A4F307021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A06FD0-C5A9-4E29-A0CE-ED0E05A621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6B4410-C8E7-40D9-9209-BBE6EBA4AA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AA1457-9412-4438-9334-2C5C3F9D1CF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44770D-84A0-4FB3-BB3D-79115353B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EA0E3-451E-4422-A674-1A2559DA3672}" type="datetimeFigureOut">
              <a:rPr lang="sv-SE" smtClean="0"/>
              <a:t>2018-03-01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770475E-2467-4276-8E99-17002FF7ED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D32DC7C-DE7C-450E-BB72-DF2F849C88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3362C-C30B-4A0A-95B9-B1AED62D846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46177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B7D337-2CE7-4859-AEC2-5FFD296C7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A63276-9341-4377-862A-7E78F36684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EA0E3-451E-4422-A674-1A2559DA3672}" type="datetimeFigureOut">
              <a:rPr lang="sv-SE" smtClean="0"/>
              <a:t>2018-03-01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4AF461-A286-4186-9D56-27B591C0AC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41C745-9E49-4D0A-89DE-1F3A9B8B6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3362C-C30B-4A0A-95B9-B1AED62D846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72471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9E5C527-755C-4B8F-9538-03B348549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EA0E3-451E-4422-A674-1A2559DA3672}" type="datetimeFigureOut">
              <a:rPr lang="sv-SE" smtClean="0"/>
              <a:t>2018-03-01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1F4CDE-8CC1-4DEE-B634-13842B4DE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8D45A9-A4D1-4EFC-A852-7055AFF57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3362C-C30B-4A0A-95B9-B1AED62D846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2422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80AA90-DFB7-4EF5-AA29-C9533F3A1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064D8D-58E2-423E-BE5D-09B864838D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8AD19D-55BC-4BD3-93BD-90F6CEC214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D81911-C11B-45FF-9253-9817C100F0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EA0E3-451E-4422-A674-1A2559DA3672}" type="datetimeFigureOut">
              <a:rPr lang="sv-SE" smtClean="0"/>
              <a:t>2018-03-01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D691CB-E0D5-4F76-8529-D31E0EB0B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42A149-F4D2-4476-ACD0-D40B87470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3362C-C30B-4A0A-95B9-B1AED62D846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5084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E18EF-C576-4363-AAC8-545D6D9B7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74E1DB-999D-44E0-AC58-BB2A2720DF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F41DBF-15E0-4792-A1CB-8AD5296FAB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6B3C94-23D8-436F-9410-A21578416E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EA0E3-451E-4422-A674-1A2559DA3672}" type="datetimeFigureOut">
              <a:rPr lang="sv-SE" smtClean="0"/>
              <a:t>2018-03-01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481769-8D70-4FAA-B91F-1AB19AF9D7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E2A50F-1FB2-4075-9E5E-7224E13D3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3362C-C30B-4A0A-95B9-B1AED62D846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43564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2D1E3C-1369-4B6D-8036-A3E7404A20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C16BB6-37E5-467F-8924-39F5D64EA2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684E4F-8864-4302-ACB5-BCF7F56901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3EA0E3-451E-4422-A674-1A2559DA3672}" type="datetimeFigureOut">
              <a:rPr lang="sv-SE" smtClean="0"/>
              <a:t>2018-03-01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FA8143-1E96-4724-96B2-A63279371B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647932-3127-4BCC-ACB4-FDEC02FF0E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3362C-C30B-4A0A-95B9-B1AED62D846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41059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3CA67-A1B2-4903-9044-48602383CB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9099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sv-SE" dirty="0" err="1"/>
              <a:t>Proposal</a:t>
            </a:r>
            <a:r>
              <a:rPr lang="sv-SE" dirty="0"/>
              <a:t> on the list </a:t>
            </a:r>
            <a:r>
              <a:rPr lang="sv-SE" dirty="0" err="1"/>
              <a:t>of</a:t>
            </a:r>
            <a:r>
              <a:rPr lang="sv-SE" dirty="0"/>
              <a:t> </a:t>
            </a:r>
            <a:r>
              <a:rPr lang="sv-SE" dirty="0" err="1"/>
              <a:t>candidate</a:t>
            </a:r>
            <a:r>
              <a:rPr lang="sv-SE" dirty="0"/>
              <a:t> studies for DL data for LTE URLLC operation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9F72B4-C291-47AF-A8BE-CF01EC8E99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70665"/>
            <a:ext cx="9144000" cy="1655762"/>
          </a:xfrm>
        </p:spPr>
        <p:txBody>
          <a:bodyPr/>
          <a:lstStyle/>
          <a:p>
            <a:r>
              <a:rPr lang="sv-SE" dirty="0"/>
              <a:t>Ericsson, LG Electronics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9864E1A-6DC4-45A0-BF67-45FF8D63D3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11077" y="38382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/>
              <a:t>R1-1703108</a:t>
            </a:r>
            <a:endParaRPr lang="ja-JP" altLang="en-US" sz="2400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5DB42D62-B43D-4152-A26E-947CBE4D99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0598" y="353303"/>
            <a:ext cx="648914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pt-BR" altLang="sv-SE" sz="2400" dirty="0">
                <a:ea typeface="MS PGothic" panose="020B0600070205080204" pitchFamily="34" charset="-128"/>
              </a:rPr>
              <a:t>3GPP TSG RAN1 </a:t>
            </a:r>
            <a:r>
              <a:rPr lang="pt-BR" altLang="sv-SE" sz="2400">
                <a:ea typeface="MS PGothic" panose="020B0600070205080204" pitchFamily="34" charset="-128"/>
              </a:rPr>
              <a:t>#92</a:t>
            </a:r>
            <a:endParaRPr lang="pt-BR" altLang="sv-SE" sz="2400" dirty="0">
              <a:ea typeface="MS PGothic" panose="020B0600070205080204" pitchFamily="34" charset="-128"/>
            </a:endParaRPr>
          </a:p>
          <a:p>
            <a:pPr>
              <a:spcBef>
                <a:spcPct val="0"/>
              </a:spcBef>
            </a:pPr>
            <a:r>
              <a:rPr lang="en-US" altLang="sv-SE" sz="2400" dirty="0">
                <a:ea typeface="MS PGothic" panose="020B0600070205080204" pitchFamily="34" charset="-128"/>
              </a:rPr>
              <a:t>Athens, Greece, 26th February – 2nd March 2018</a:t>
            </a:r>
          </a:p>
          <a:p>
            <a:r>
              <a:rPr lang="en-US" altLang="ja-JP" sz="2400" dirty="0"/>
              <a:t>Agenda item 6.2.7.2.2</a:t>
            </a:r>
            <a:endParaRPr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0689520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E9BC4-39CC-4CFB-9641-463A7C91AC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45BEF1-FCEE-4D0E-9A1A-B9F45A7373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/>
              <a:t>The following solutions for DL data are studied for URLLC operation </a:t>
            </a:r>
            <a:endParaRPr lang="sv-SE" dirty="0"/>
          </a:p>
          <a:p>
            <a:pPr lvl="1"/>
            <a:r>
              <a:rPr lang="en-US" dirty="0"/>
              <a:t>blind/HARQ-less PDSCH repetition in different TTIs</a:t>
            </a:r>
          </a:p>
          <a:p>
            <a:pPr lvl="2"/>
            <a:r>
              <a:rPr lang="en-US" dirty="0"/>
              <a:t>Study the following variants</a:t>
            </a:r>
          </a:p>
          <a:p>
            <a:pPr lvl="3"/>
            <a:r>
              <a:rPr lang="en-US" dirty="0"/>
              <a:t>Variant 1: dynamic indication of the PDSCH repetition factor in DCI</a:t>
            </a:r>
          </a:p>
          <a:p>
            <a:pPr lvl="3"/>
            <a:r>
              <a:rPr lang="en-US" dirty="0"/>
              <a:t>Variant 2: semi-static configuration of the PDSCH repetition factor over RRC</a:t>
            </a:r>
          </a:p>
          <a:p>
            <a:pPr lvl="3"/>
            <a:r>
              <a:rPr lang="en-US" dirty="0"/>
              <a:t>Variant 3: independent PDSCH assignments for each PDSCH transmission</a:t>
            </a:r>
          </a:p>
          <a:p>
            <a:pPr lvl="2"/>
            <a:r>
              <a:rPr lang="en-US" dirty="0"/>
              <a:t>Study if and how PDSCH repetition can be combined with TTI level FH. </a:t>
            </a:r>
          </a:p>
          <a:p>
            <a:pPr lvl="1"/>
            <a:r>
              <a:rPr lang="sv-SE" dirty="0"/>
              <a:t>URLLC PDSCH MCS definition/operation</a:t>
            </a:r>
          </a:p>
          <a:p>
            <a:pPr lvl="2"/>
            <a:r>
              <a:rPr lang="sv-SE" dirty="0" err="1"/>
              <a:t>Study</a:t>
            </a:r>
            <a:r>
              <a:rPr lang="sv-SE" dirty="0"/>
              <a:t> </a:t>
            </a:r>
            <a:r>
              <a:rPr lang="sv-SE" dirty="0" err="1"/>
              <a:t>should</a:t>
            </a:r>
            <a:r>
              <a:rPr lang="sv-SE" dirty="0"/>
              <a:t> </a:t>
            </a:r>
            <a:r>
              <a:rPr lang="sv-SE" dirty="0" err="1"/>
              <a:t>consider</a:t>
            </a:r>
            <a:r>
              <a:rPr lang="sv-SE" dirty="0"/>
              <a:t> the </a:t>
            </a:r>
            <a:r>
              <a:rPr lang="sv-SE" dirty="0" err="1"/>
              <a:t>need</a:t>
            </a:r>
            <a:r>
              <a:rPr lang="sv-SE" dirty="0"/>
              <a:t> for URLLC PDSCH MCS definition </a:t>
            </a:r>
            <a:r>
              <a:rPr lang="sv-SE" dirty="0" err="1"/>
              <a:t>considering</a:t>
            </a:r>
            <a:r>
              <a:rPr lang="sv-SE" dirty="0"/>
              <a:t> </a:t>
            </a:r>
            <a:r>
              <a:rPr lang="sv-SE" dirty="0" err="1"/>
              <a:t>other</a:t>
            </a:r>
            <a:r>
              <a:rPr lang="sv-SE" dirty="0"/>
              <a:t> </a:t>
            </a:r>
            <a:r>
              <a:rPr lang="sv-SE" dirty="0" err="1"/>
              <a:t>candidate</a:t>
            </a:r>
            <a:r>
              <a:rPr lang="sv-SE" dirty="0"/>
              <a:t> </a:t>
            </a:r>
            <a:r>
              <a:rPr lang="sv-SE" dirty="0" err="1"/>
              <a:t>techniques</a:t>
            </a:r>
            <a:r>
              <a:rPr lang="sv-SE" dirty="0"/>
              <a:t> </a:t>
            </a:r>
            <a:r>
              <a:rPr lang="en-US" dirty="0"/>
              <a:t>such as blind/HARQ-less PDSCH repetition as well as the compact DCI design.</a:t>
            </a:r>
          </a:p>
          <a:p>
            <a:pPr lvl="2"/>
            <a:r>
              <a:rPr lang="sv-SE" dirty="0" err="1"/>
              <a:t>Study</a:t>
            </a:r>
            <a:r>
              <a:rPr lang="sv-SE" dirty="0"/>
              <a:t> the </a:t>
            </a:r>
            <a:r>
              <a:rPr lang="sv-SE" dirty="0" err="1"/>
              <a:t>following</a:t>
            </a:r>
            <a:r>
              <a:rPr lang="sv-SE" dirty="0"/>
              <a:t> </a:t>
            </a:r>
            <a:r>
              <a:rPr lang="sv-SE" dirty="0" err="1"/>
              <a:t>aspects</a:t>
            </a:r>
            <a:endParaRPr lang="sv-SE" dirty="0"/>
          </a:p>
          <a:p>
            <a:pPr lvl="3"/>
            <a:r>
              <a:rPr lang="sv-SE" dirty="0"/>
              <a:t>the MCS </a:t>
            </a:r>
            <a:r>
              <a:rPr lang="sv-SE" dirty="0" err="1"/>
              <a:t>range</a:t>
            </a:r>
            <a:r>
              <a:rPr lang="sv-SE" dirty="0"/>
              <a:t> for URLLC operation </a:t>
            </a:r>
            <a:r>
              <a:rPr lang="sv-SE" dirty="0" err="1"/>
              <a:t>e.g</a:t>
            </a:r>
            <a:r>
              <a:rPr lang="sv-SE" dirty="0"/>
              <a:t>. support </a:t>
            </a:r>
            <a:r>
              <a:rPr lang="sv-SE" dirty="0" err="1"/>
              <a:t>of</a:t>
            </a:r>
            <a:r>
              <a:rPr lang="sv-SE" dirty="0"/>
              <a:t> </a:t>
            </a:r>
            <a:r>
              <a:rPr lang="sv-SE" dirty="0" err="1"/>
              <a:t>lower</a:t>
            </a:r>
            <a:r>
              <a:rPr lang="sv-SE" dirty="0"/>
              <a:t> MCS, maximum </a:t>
            </a:r>
            <a:r>
              <a:rPr lang="sv-SE" dirty="0" err="1"/>
              <a:t>supported</a:t>
            </a:r>
            <a:r>
              <a:rPr lang="sv-SE" dirty="0"/>
              <a:t> MCS</a:t>
            </a:r>
          </a:p>
          <a:p>
            <a:pPr lvl="3"/>
            <a:r>
              <a:rPr lang="sv-SE" dirty="0"/>
              <a:t>Combination </a:t>
            </a:r>
            <a:r>
              <a:rPr lang="sv-SE" dirty="0" err="1"/>
              <a:t>of</a:t>
            </a:r>
            <a:r>
              <a:rPr lang="sv-SE" dirty="0"/>
              <a:t> MCS </a:t>
            </a:r>
            <a:r>
              <a:rPr lang="sv-SE" dirty="0" err="1"/>
              <a:t>with</a:t>
            </a:r>
            <a:r>
              <a:rPr lang="sv-SE" dirty="0"/>
              <a:t> </a:t>
            </a:r>
            <a:r>
              <a:rPr lang="sv-SE" dirty="0" err="1"/>
              <a:t>other</a:t>
            </a:r>
            <a:r>
              <a:rPr lang="sv-SE" dirty="0"/>
              <a:t> information </a:t>
            </a:r>
            <a:r>
              <a:rPr lang="sv-SE" dirty="0" err="1"/>
              <a:t>e.g</a:t>
            </a:r>
            <a:r>
              <a:rPr lang="sv-SE" dirty="0"/>
              <a:t>. RV, </a:t>
            </a:r>
            <a:r>
              <a:rPr lang="sv-SE" dirty="0" err="1"/>
              <a:t>number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repetitions</a:t>
            </a:r>
          </a:p>
          <a:p>
            <a:pPr lvl="1"/>
            <a:r>
              <a:rPr lang="en-US" dirty="0"/>
              <a:t>URLLC CQI definition</a:t>
            </a:r>
          </a:p>
          <a:p>
            <a:pPr lvl="2"/>
            <a:r>
              <a:rPr lang="en-US" dirty="0"/>
              <a:t>Study should consider </a:t>
            </a:r>
          </a:p>
          <a:p>
            <a:pPr lvl="3"/>
            <a:r>
              <a:rPr lang="en-US" dirty="0"/>
              <a:t>lower target BLER for URLLC CQI/CSI</a:t>
            </a:r>
          </a:p>
          <a:p>
            <a:pPr lvl="3"/>
            <a:r>
              <a:rPr lang="en-US" dirty="0"/>
              <a:t>the CQI relation with lower PDSCH MCS and/or PDSCH repetition. </a:t>
            </a:r>
          </a:p>
          <a:p>
            <a:pPr lvl="1"/>
            <a:r>
              <a:rPr lang="en-US" dirty="0"/>
              <a:t>The need for early termination techniques for URLLC operation</a:t>
            </a:r>
            <a:endParaRPr lang="sv-SE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7052771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217</Words>
  <Application>Microsoft Office PowerPoint</Application>
  <PresentationFormat>Widescreen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MS PGothic</vt:lpstr>
      <vt:lpstr>MS PGothic</vt:lpstr>
      <vt:lpstr>Arial</vt:lpstr>
      <vt:lpstr>Calibri</vt:lpstr>
      <vt:lpstr>Calibri Light</vt:lpstr>
      <vt:lpstr>Office Theme</vt:lpstr>
      <vt:lpstr>Proposal on the list of candidate studies for DL data for LTE URLLC operation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Ericsson2</dc:creator>
  <cp:lastModifiedBy>Ericsson_LGE</cp:lastModifiedBy>
  <cp:revision>32</cp:revision>
  <dcterms:created xsi:type="dcterms:W3CDTF">2018-02-28T15:49:21Z</dcterms:created>
  <dcterms:modified xsi:type="dcterms:W3CDTF">2018-03-01T08:35:39Z</dcterms:modified>
</cp:coreProperties>
</file>