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</p:sldIdLst>
  <p:sldSz cx="9906000" cy="6858000" type="A4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139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417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7912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6689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2548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4733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228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6627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6355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62672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111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2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160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D3CA67-A1B2-4903-9044-48602383C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1771649"/>
            <a:ext cx="8629650" cy="2081213"/>
          </a:xfrm>
        </p:spPr>
        <p:txBody>
          <a:bodyPr>
            <a:noAutofit/>
          </a:bodyPr>
          <a:lstStyle/>
          <a:p>
            <a:pPr latinLnBrk="0"/>
            <a:r>
              <a:rPr lang="sv-SE" sz="4800" dirty="0" err="1"/>
              <a:t>Proposal</a:t>
            </a:r>
            <a:r>
              <a:rPr lang="sv-SE" sz="4800" dirty="0"/>
              <a:t> on the list </a:t>
            </a:r>
            <a:r>
              <a:rPr lang="sv-SE" sz="4800" dirty="0" err="1"/>
              <a:t>of</a:t>
            </a:r>
            <a:r>
              <a:rPr lang="sv-SE" sz="4800" dirty="0"/>
              <a:t> </a:t>
            </a:r>
            <a:r>
              <a:rPr lang="sv-SE" sz="4800" dirty="0" err="1"/>
              <a:t>candidate</a:t>
            </a:r>
            <a:r>
              <a:rPr lang="sv-SE" sz="4800" dirty="0"/>
              <a:t> studies for UL </a:t>
            </a:r>
            <a:r>
              <a:rPr lang="sv-SE" sz="4800" dirty="0" err="1"/>
              <a:t>control</a:t>
            </a:r>
            <a:r>
              <a:rPr lang="sv-SE" sz="4800" dirty="0"/>
              <a:t> for LTE URLLC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9F72B4-C291-47AF-A8BE-CF01EC8E9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4314824"/>
            <a:ext cx="7429500" cy="942975"/>
          </a:xfrm>
        </p:spPr>
        <p:txBody>
          <a:bodyPr/>
          <a:lstStyle/>
          <a:p>
            <a:r>
              <a:rPr lang="sv-SE" dirty="0"/>
              <a:t>LG Electronics, Ericsson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6200" y="114300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3GPP TSG RAN1 </a:t>
            </a:r>
            <a:r>
              <a:rPr lang="sv-SE" altLang="ko-KR" sz="1800" b="1" dirty="0" smtClean="0">
                <a:cs typeface="Times New Roman" panose="02020603050405020304" pitchFamily="18" charset="0"/>
              </a:rPr>
              <a:t>#92</a:t>
            </a:r>
            <a:r>
              <a:rPr lang="sv-SE" altLang="ko-KR" sz="18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anose="02020603050405020304" pitchFamily="18" charset="0"/>
              </a:rPr>
              <a:t>Athens, Greece, 26</a:t>
            </a:r>
            <a:r>
              <a:rPr lang="en-US" altLang="ko-KR" sz="1800" b="1" baseline="30000" dirty="0" smtClean="0">
                <a:cs typeface="Times New Roman" panose="02020603050405020304" pitchFamily="18" charset="0"/>
              </a:rPr>
              <a:t>th</a:t>
            </a:r>
            <a:r>
              <a:rPr lang="en-US" altLang="ko-KR" sz="1800" b="1" dirty="0" smtClean="0">
                <a:cs typeface="Times New Roman" panose="02020603050405020304" pitchFamily="18" charset="0"/>
              </a:rPr>
              <a:t> Feb. – 2</a:t>
            </a:r>
            <a:r>
              <a:rPr lang="en-US" altLang="ko-KR" sz="1800" b="1" baseline="30000" dirty="0" smtClean="0">
                <a:cs typeface="Times New Roman" panose="02020603050405020304" pitchFamily="18" charset="0"/>
              </a:rPr>
              <a:t>nd</a:t>
            </a:r>
            <a:r>
              <a:rPr lang="en-US" altLang="ko-KR" sz="1800" b="1" dirty="0" smtClean="0">
                <a:cs typeface="Times New Roman" panose="02020603050405020304" pitchFamily="18" charset="0"/>
              </a:rPr>
              <a:t> Mar. 2018</a:t>
            </a:r>
            <a:endParaRPr lang="sv-SE" altLang="ko-KR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</a:t>
            </a:r>
            <a:r>
              <a:rPr lang="sv-SE" altLang="ko-KR" sz="1800" b="1" dirty="0" smtClean="0">
                <a:cs typeface="Times New Roman" panose="02020603050405020304" pitchFamily="18" charset="0"/>
              </a:rPr>
              <a:t>6.2.7.2.3</a:t>
            </a:r>
            <a:endParaRPr lang="sv-SE" altLang="ko-KR" sz="1800" b="1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8382000" y="1143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R1-1803105</a:t>
            </a: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95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DE9BC4-39CC-4CFB-9641-463A7C91A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45BEF1-FCEE-4D0E-9A1A-B9F45A737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following solutions for UL control are studied for URLLC operation</a:t>
            </a:r>
          </a:p>
          <a:p>
            <a:pPr lvl="1"/>
            <a:r>
              <a:rPr lang="en-US" dirty="0"/>
              <a:t>Study should consider the need for PUCCH enhancement for URLLC</a:t>
            </a:r>
          </a:p>
          <a:p>
            <a:pPr lvl="1"/>
            <a:r>
              <a:rPr lang="en-US" dirty="0"/>
              <a:t>Study the following aspects</a:t>
            </a:r>
          </a:p>
          <a:p>
            <a:pPr lvl="2"/>
            <a:r>
              <a:rPr lang="en-US" dirty="0" smtClean="0"/>
              <a:t>Different </a:t>
            </a:r>
            <a:r>
              <a:rPr lang="en-US" dirty="0"/>
              <a:t>TPC parameters </a:t>
            </a:r>
            <a:r>
              <a:rPr lang="en-US" dirty="0" smtClean="0"/>
              <a:t>(e.g., P0</a:t>
            </a:r>
            <a:r>
              <a:rPr lang="en-US" dirty="0"/>
              <a:t>)</a:t>
            </a:r>
          </a:p>
          <a:p>
            <a:pPr lvl="2"/>
            <a:r>
              <a:rPr lang="en-US" dirty="0" smtClean="0"/>
              <a:t>HARQ-ACK </a:t>
            </a:r>
            <a:r>
              <a:rPr lang="en-US" dirty="0"/>
              <a:t>state dependent power boosting</a:t>
            </a:r>
          </a:p>
          <a:p>
            <a:pPr lvl="2"/>
            <a:r>
              <a:rPr lang="en-US" dirty="0"/>
              <a:t>PUCCH repetition techniques.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05277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68</Words>
  <Application>Microsoft Office PowerPoint</Application>
  <PresentationFormat>A4 용지(210x297mm)</PresentationFormat>
  <Paragraphs>13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Malgun Gothic</vt:lpstr>
      <vt:lpstr>Arial</vt:lpstr>
      <vt:lpstr>Calibri</vt:lpstr>
      <vt:lpstr>Calibri Light</vt:lpstr>
      <vt:lpstr>Times New Roman</vt:lpstr>
      <vt:lpstr>Office Theme</vt:lpstr>
      <vt:lpstr>Proposal on the list of candidate studies for UL control for LTE URLLC operation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Ericsson2</dc:creator>
  <cp:lastModifiedBy>LGE</cp:lastModifiedBy>
  <cp:revision>44</cp:revision>
  <dcterms:created xsi:type="dcterms:W3CDTF">2018-02-28T15:49:21Z</dcterms:created>
  <dcterms:modified xsi:type="dcterms:W3CDTF">2018-03-01T09:33:00Z</dcterms:modified>
</cp:coreProperties>
</file>