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61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C0673-F7EC-4723-80F9-BFA052B44EA7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88E1F-B036-4CFF-BACB-4784757BF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91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44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489AB-C411-4CE1-B78C-3E6C674C03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F65669-C4CB-4A49-826E-B26E9C4624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F669B-F451-4B2D-A176-FFBD685A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96D78-3BD7-49D8-86B1-7F6654E1E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9AB6EC-64DB-409D-86DB-BEE5641FF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171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6F27D-5DE8-412D-9330-802662A50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6CCCC1-1575-49FC-8D68-6310030AF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3781D-6A63-4EC8-BF31-0397EB00E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3E886-9333-482B-87B7-6A2C8505B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063C8-DA05-4809-8E68-E69C441D2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71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75B6C8-40D5-4F52-AEA7-F5D9AA3FB1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F37A0B-014B-428B-98C2-4F67BCF953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C18CF-3A0F-441D-BCB5-79BC92F44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43CE5-95E3-4E83-A71D-A4C4A3A14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890EB-1F75-42BE-BF14-520F9CF7C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19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AFCF9-9D4F-4A24-84F4-AFDAC6EAA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B3014-519A-4721-9913-10A63C98A4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5575A-F3A6-4C0B-9FA5-79AF6BA6F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FA57D-CEC6-427C-B106-0251DA33B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AB5EC-BC6F-4562-B6FE-874396E40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87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D20E3-C51C-40D1-83B6-86BB92CE2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D800E-49B7-4CFC-A6C2-4E8B08A4B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42D32-29D3-4C2A-BDD8-7EE335B29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51110-98BB-4A4E-BA44-593FD1BB6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5F513A-6C22-4617-A095-29B47F491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76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84FC9-85B6-48BC-9764-904C0044D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94F71-8687-45AB-BE37-D97C72B4D2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9DF05D-5C2F-467F-9981-C231D86EA3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6CD71C-B21A-40D0-88B4-BBA49CA5C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C20672-9B9B-456D-B7FE-2BF59475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819FCB-486D-4B4C-997A-128BDFBD6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565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2A48A-614C-4AB0-81F7-0533A9A93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A4081-9D40-496C-BDF1-521DED750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696DA5-CE1B-425F-82A7-8DDAF2BFD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3374F2-2EB1-4535-AABA-418C62AABA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C7E8DF-9682-49BB-A372-2866EFF5D5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B6B3E0-DD8E-44C6-B01B-6ADB4B63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FF1D89-4E47-4432-9AD9-49A6EF5E1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617569-416A-4BAA-A466-B6DFF76DC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5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2A1C3-94C5-402D-8646-1D5850E48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6622A-ED3A-41F5-9500-F31C228FD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C47CF0-C282-4891-B9BE-8322E4E8C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2B104C-F632-4DD8-8303-B756B689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962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EE63C4-33FA-45BF-AC56-1A4DFB2B1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679D0-D121-4D2A-8C0E-60E18E0C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2F63A-455C-4728-8E3A-6A258F470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4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F6128-9B6B-417F-8232-BBDE523DF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A7CA3-6995-47C0-B158-3E70C3A37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6F7D1-6BE2-4BBB-90AA-631BC80F03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78F545-EB65-4767-8F45-C87E5EB50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63ED0D-AF27-4B67-B60B-3411E7F56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C2F01-9BFC-4DD7-814B-8A6B1CAFE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61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BF90E-D981-4C53-9741-19D46553D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C6A11B-13C3-4ED4-8F30-537022879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D601F-9091-403D-83C9-C800286DA6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3DAD45-07AB-4039-8F7E-FD0691A76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FAA4C-9824-4545-BFA0-3B5A41E1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F1883C-D2A6-4DEB-84B5-48B95E7E2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822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3FA54E-F48E-4034-8D1E-F8885D874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11DDF-769E-4C0A-9D34-B6581A40F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D3AC0-D22B-4A3B-9ADF-44E1E0A170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1FFF8-9AF1-4E40-A4C8-A6D50130BCC9}" type="datetimeFigureOut">
              <a:rPr lang="en-US" smtClean="0"/>
              <a:t>01-Mar-18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7E802-50B0-401A-BC1E-42896DA607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879B54-6830-41C6-8826-953BAB21E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C61F8-9785-4806-AC06-F17C40871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84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Summary of offline discussion on synchronization for CA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219373"/>
            <a:ext cx="1219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#92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			</a:t>
            </a:r>
            <a:r>
              <a:rPr lang="en-US" sz="1800" b="1" dirty="0"/>
              <a:t>R1-1803097</a:t>
            </a:r>
            <a:endParaRPr lang="en-US" sz="1800" b="1" dirty="0">
              <a:solidFill>
                <a:srgbClr val="FF0000"/>
              </a:solidFill>
              <a:highlight>
                <a:srgbClr val="FF0000"/>
              </a:highlight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Athens, Greece, 26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March – 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March 2018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6.2.3.1.2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430912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5375B-719A-4428-BF33-23E27AB50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ISSUE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B3C50-9C39-407F-BE98-00A4BAE6BB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I1: If two or more potential synchronization carriers are present [in Set-B], </a:t>
            </a:r>
            <a:r>
              <a:rPr lang="en-US" u="sng" dirty="0">
                <a:solidFill>
                  <a:srgbClr val="FF0000"/>
                </a:solidFill>
              </a:rPr>
              <a:t>FFS how the UE selects one of the carrier to be used as the synchronization carrier.</a:t>
            </a:r>
          </a:p>
          <a:p>
            <a:pPr marL="0" indent="0">
              <a:buNone/>
            </a:pPr>
            <a:r>
              <a:rPr lang="en-US" dirty="0"/>
              <a:t>Proposal for offline consensus:</a:t>
            </a:r>
          </a:p>
          <a:p>
            <a:r>
              <a:rPr lang="en-US" dirty="0"/>
              <a:t>Down-select between options:</a:t>
            </a:r>
          </a:p>
          <a:p>
            <a:pPr lvl="1"/>
            <a:r>
              <a:rPr lang="en-US" dirty="0" err="1"/>
              <a:t>Opt</a:t>
            </a:r>
            <a:r>
              <a:rPr lang="en-US" dirty="0"/>
              <a:t> 1. Select the carrier in Set-B with highest Rel-14 priority sync reference. Carrier is not reselected unless synchronization is lost. Rel-14 procedure applies to the selected carrier.</a:t>
            </a:r>
          </a:p>
          <a:p>
            <a:pPr lvl="1"/>
            <a:r>
              <a:rPr lang="en-US" dirty="0" err="1"/>
              <a:t>Opt</a:t>
            </a:r>
            <a:r>
              <a:rPr lang="en-US" dirty="0"/>
              <a:t> 2. Select the carrier in Set-B with highest carrier priority</a:t>
            </a:r>
          </a:p>
          <a:p>
            <a:pPr lvl="2"/>
            <a:r>
              <a:rPr lang="en-US" dirty="0"/>
              <a:t>New priorities are introduced</a:t>
            </a:r>
          </a:p>
        </p:txBody>
      </p:sp>
    </p:spTree>
    <p:extLst>
      <p:ext uri="{BB962C8B-B14F-4D97-AF65-F5344CB8AC3E}">
        <p14:creationId xmlns:p14="http://schemas.microsoft.com/office/powerpoint/2010/main" val="3322235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291A9-D453-4625-9BD1-B9D3F89B0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ISSUE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812156-9317-43FA-AE98-88660DE74B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I2: Is DFN value common to all aggregated carriers?</a:t>
            </a:r>
          </a:p>
          <a:p>
            <a:pPr marL="0" indent="0">
              <a:buNone/>
            </a:pPr>
            <a:r>
              <a:rPr lang="en-US" dirty="0"/>
              <a:t>Proposal for offline consensus:</a:t>
            </a:r>
          </a:p>
          <a:p>
            <a:r>
              <a:rPr lang="en-US" dirty="0"/>
              <a:t>Note: It is RAN1 understanding that the DFN value is common to all aggregated carriers.</a:t>
            </a:r>
          </a:p>
          <a:p>
            <a:r>
              <a:rPr lang="en-US" dirty="0"/>
              <a:t>RAN1 assumes that the DFN offset value is common to all aggregated carriers from a UE point of view.</a:t>
            </a:r>
          </a:p>
        </p:txBody>
      </p:sp>
    </p:spTree>
    <p:extLst>
      <p:ext uri="{BB962C8B-B14F-4D97-AF65-F5344CB8AC3E}">
        <p14:creationId xmlns:p14="http://schemas.microsoft.com/office/powerpoint/2010/main" val="313302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DFBBF-E7D6-40C8-A019-A48CFB968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ISSUE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D3BFF-0C07-4F6E-8D18-4A920C44AE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I3: Are SLSS resources configured in the same way for all aggregated carriers?</a:t>
            </a:r>
          </a:p>
          <a:p>
            <a:pPr marL="0" indent="0">
              <a:buNone/>
            </a:pPr>
            <a:r>
              <a:rPr lang="en-US" dirty="0"/>
              <a:t>Proposal for offline consensus:</a:t>
            </a:r>
          </a:p>
          <a:p>
            <a:r>
              <a:rPr lang="en-US" dirty="0"/>
              <a:t>UE may assume number and location of SLSS resources is the same in all the aggregated carriers.</a:t>
            </a:r>
          </a:p>
          <a:p>
            <a:r>
              <a:rPr lang="en-US" dirty="0"/>
              <a:t>RAN1 assumes a UE may be configured a non-synchronization carrier by defining the location of the SLSS resources and by configuring the UE to not transmit SLSS on that carrier.</a:t>
            </a:r>
          </a:p>
          <a:p>
            <a:pPr lvl="1"/>
            <a:r>
              <a:rPr lang="en-US" dirty="0"/>
              <a:t>FFS how to ensure it when using </a:t>
            </a:r>
            <a:r>
              <a:rPr lang="en-US" dirty="0" err="1"/>
              <a:t>preconfiguration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2200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E8412-055A-4EF4-827E-98E3E2FD0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ISSUE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ECCFA2-9EC4-4659-B5CB-63A7CD405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I4: On which carriers is SLSS transmitted?</a:t>
            </a:r>
          </a:p>
          <a:p>
            <a:pPr marL="0" indent="0">
              <a:buNone/>
            </a:pPr>
            <a:r>
              <a:rPr lang="en-US" dirty="0"/>
              <a:t>Proposal for offline consensus:</a:t>
            </a:r>
          </a:p>
          <a:p>
            <a:r>
              <a:rPr lang="en-US" dirty="0"/>
              <a:t>The UE is configured one of the following options:</a:t>
            </a:r>
          </a:p>
          <a:p>
            <a:pPr lvl="1"/>
            <a:r>
              <a:rPr lang="en-US" dirty="0"/>
              <a:t>SLSS is transmitted (based on Rel-14 procedure) on selected sync carrier from Set-B</a:t>
            </a:r>
          </a:p>
          <a:p>
            <a:pPr lvl="1"/>
            <a:r>
              <a:rPr lang="en-US" dirty="0"/>
              <a:t>SLSS is transmitted on all carriers from Set-B</a:t>
            </a:r>
          </a:p>
          <a:p>
            <a:pPr lvl="1"/>
            <a:r>
              <a:rPr lang="en-US" dirty="0"/>
              <a:t>FFS: how to handle limited TX capabilities, and details such as SLSS id, PSBCH contents, etc.</a:t>
            </a:r>
          </a:p>
          <a:p>
            <a:r>
              <a:rPr lang="en-US" dirty="0"/>
              <a:t>Each option is an independent UE capability</a:t>
            </a:r>
          </a:p>
          <a:p>
            <a:r>
              <a:rPr lang="en-US" dirty="0"/>
              <a:t>On top of this, Release-14 configuration applies to each carrier individually</a:t>
            </a:r>
          </a:p>
        </p:txBody>
      </p:sp>
    </p:spTree>
    <p:extLst>
      <p:ext uri="{BB962C8B-B14F-4D97-AF65-F5344CB8AC3E}">
        <p14:creationId xmlns:p14="http://schemas.microsoft.com/office/powerpoint/2010/main" val="1030386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</Words>
  <Application>Microsoft Office PowerPoint</Application>
  <PresentationFormat>Widescreen</PresentationFormat>
  <Paragraphs>33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Summary of offline discussion on synchronization for CA</vt:lpstr>
      <vt:lpstr>ISSUE 1</vt:lpstr>
      <vt:lpstr>ISSUE 2</vt:lpstr>
      <vt:lpstr>ISSUE 3</vt:lpstr>
      <vt:lpstr>ISSUE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2018-02-28T11:02:42Z</dcterms:created>
  <dcterms:modified xsi:type="dcterms:W3CDTF">2018-03-01T07:34:36Z</dcterms:modified>
</cp:coreProperties>
</file>