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925" autoAdjust="0"/>
  </p:normalViewPr>
  <p:slideViewPr>
    <p:cSldViewPr snapToGrid="0">
      <p:cViewPr varScale="1">
        <p:scale>
          <a:sx n="59" d="100"/>
          <a:sy n="59" d="100"/>
        </p:scale>
        <p:origin x="105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B4235-2BBA-4314-AC28-A580753531C2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E9CFC-D694-4B46-BF25-63A07558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13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200" dirty="0" smtClean="0"/>
              <a:t>A new indicator should be reported to reflect the downlink channel quality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E9CFC-D694-4B46-BF25-63A07558B1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3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70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68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313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77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120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8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59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0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071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567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76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3BDF1-7518-4AC2-B61C-DA22DBC6E107}" type="datetimeFigureOut">
              <a:rPr lang="zh-CN" altLang="en-US" smtClean="0"/>
              <a:t>2018-03-01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6268" y="1385888"/>
            <a:ext cx="10391775" cy="2387600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NB-</a:t>
            </a:r>
            <a:r>
              <a:rPr lang="en-US" altLang="zh-CN" sz="5400" dirty="0" err="1" smtClean="0"/>
              <a:t>IoT</a:t>
            </a:r>
            <a:r>
              <a:rPr lang="en-US" altLang="zh-CN" sz="5400" dirty="0" smtClean="0"/>
              <a:t> Downlink </a:t>
            </a:r>
            <a:r>
              <a:rPr lang="en-US" altLang="zh-CN" sz="5400" dirty="0"/>
              <a:t>Channel Quality Determination and </a:t>
            </a:r>
            <a:r>
              <a:rPr lang="en-US" altLang="zh-CN" sz="5400" dirty="0" smtClean="0"/>
              <a:t>Report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99" y="4063316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CMCC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06829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zh-CN" b="1" dirty="0" smtClean="0"/>
              <a:t>3GPP TSG-RAN WG1 </a:t>
            </a:r>
            <a:r>
              <a:rPr lang="en-US" altLang="zh-CN" b="1" dirty="0" smtClean="0"/>
              <a:t>Meeting #92</a:t>
            </a:r>
            <a:r>
              <a:rPr lang="pt-BR" altLang="zh-CN" b="1" dirty="0" smtClean="0"/>
              <a:t>			        	                                                            </a:t>
            </a:r>
            <a:r>
              <a:rPr lang="pt-BR" altLang="zh-CN" b="1" dirty="0" smtClean="0"/>
              <a:t>R1-1803082</a:t>
            </a:r>
            <a:endParaRPr lang="en-US" altLang="zh-CN" dirty="0" smtClean="0"/>
          </a:p>
          <a:p>
            <a:r>
              <a:rPr lang="en-GB" altLang="zh-CN" b="1" dirty="0" smtClean="0"/>
              <a:t>Athens, Greece, February 26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– March 2</a:t>
            </a:r>
            <a:r>
              <a:rPr lang="en-GB" altLang="zh-CN" b="1" baseline="30000" dirty="0" smtClean="0"/>
              <a:t>nd</a:t>
            </a:r>
            <a:r>
              <a:rPr lang="en-GB" altLang="zh-CN" b="1" dirty="0" smtClean="0"/>
              <a:t>, 2018</a:t>
            </a:r>
          </a:p>
          <a:p>
            <a:r>
              <a:rPr lang="en-GB" altLang="zh-CN" b="1" dirty="0" smtClean="0"/>
              <a:t>Agenda: 6.1.6 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85537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2724"/>
            <a:ext cx="11006138" cy="5375275"/>
          </a:xfrm>
        </p:spPr>
        <p:txBody>
          <a:bodyPr>
            <a:normAutofit/>
          </a:bodyPr>
          <a:lstStyle/>
          <a:p>
            <a:r>
              <a:rPr lang="zh-CN" altLang="zh-CN" dirty="0"/>
              <a:t> </a:t>
            </a:r>
            <a:r>
              <a:rPr lang="en-US" altLang="zh-CN" dirty="0" smtClean="0"/>
              <a:t>According to current spec., UE </a:t>
            </a:r>
            <a:r>
              <a:rPr lang="en-US" altLang="zh-CN" dirty="0"/>
              <a:t>estimates its CE level and chooses corresponding PRACH resource based on RSRP. </a:t>
            </a:r>
            <a:endParaRPr lang="en-US" altLang="zh-CN" dirty="0" smtClean="0"/>
          </a:p>
          <a:p>
            <a:pPr lvl="1"/>
            <a:r>
              <a:rPr lang="en-US" altLang="zh-CN" sz="2800" dirty="0" smtClean="0"/>
              <a:t>Current CE </a:t>
            </a:r>
            <a:r>
              <a:rPr lang="en-US" altLang="zh-CN" sz="2800" dirty="0"/>
              <a:t>level determination methodology based on RSRP cannot well reflect the downlink channel </a:t>
            </a:r>
            <a:r>
              <a:rPr lang="en-US" altLang="zh-CN" sz="2800" dirty="0" smtClean="0"/>
              <a:t>quality</a:t>
            </a:r>
          </a:p>
          <a:p>
            <a:pPr lvl="1"/>
            <a:r>
              <a:rPr lang="en-US" altLang="zh-CN" sz="2800" dirty="0" smtClean="0"/>
              <a:t>This </a:t>
            </a:r>
            <a:r>
              <a:rPr lang="en-US" altLang="zh-CN" sz="2800" dirty="0"/>
              <a:t>can cause </a:t>
            </a:r>
            <a:r>
              <a:rPr lang="en-US" altLang="zh-CN" sz="2800" dirty="0" smtClean="0"/>
              <a:t>issues for </a:t>
            </a:r>
            <a:r>
              <a:rPr lang="en-US" altLang="zh-CN" sz="2800" dirty="0"/>
              <a:t>UE </a:t>
            </a:r>
            <a:r>
              <a:rPr lang="en-US" altLang="zh-CN" sz="2800" dirty="0" smtClean="0"/>
              <a:t>with </a:t>
            </a:r>
            <a:r>
              <a:rPr lang="en-US" altLang="zh-CN" sz="2800" dirty="0"/>
              <a:t>relatively good CE level but with high downlink interference. For such UE, </a:t>
            </a:r>
            <a:r>
              <a:rPr lang="en-US" altLang="zh-CN" sz="2800" dirty="0" err="1"/>
              <a:t>eNodeB</a:t>
            </a:r>
            <a:r>
              <a:rPr lang="en-US" altLang="zh-CN" sz="2800" dirty="0"/>
              <a:t> will set the NPDCCH repetition number according to the CE level, which might not enough to combat the high downlink </a:t>
            </a:r>
            <a:r>
              <a:rPr lang="en-US" altLang="zh-CN" sz="2800" dirty="0" smtClean="0"/>
              <a:t>interference. This issue is acknowledged in several company contributions</a:t>
            </a:r>
          </a:p>
          <a:p>
            <a:pPr lvl="2"/>
            <a:r>
              <a:rPr lang="en-US" altLang="zh-CN" sz="2800" dirty="0" smtClean="0"/>
              <a:t>This can be solved by using more conservative scheduling, but this might cause low efficiency issues for UEs with good CE level but high downlink interference</a:t>
            </a:r>
          </a:p>
          <a:p>
            <a:pPr lvl="1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061401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65113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9067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Based on the observation and discussion, it is preferred to design a mechanism where an indicator reflecting the downlink channel </a:t>
            </a:r>
            <a:r>
              <a:rPr lang="en-US" altLang="zh-CN" dirty="0" smtClean="0"/>
              <a:t>quality can be reported. </a:t>
            </a:r>
            <a:r>
              <a:rPr lang="en-US" altLang="zh-CN" dirty="0"/>
              <a:t>Since NB-</a:t>
            </a:r>
            <a:r>
              <a:rPr lang="en-US" altLang="zh-CN" dirty="0" err="1"/>
              <a:t>IoT</a:t>
            </a:r>
            <a:r>
              <a:rPr lang="en-US" altLang="zh-CN" dirty="0"/>
              <a:t> UEs come from different vertical industries with a wide range of performance, this indicator should also consider UE’s receiver performance </a:t>
            </a:r>
          </a:p>
          <a:p>
            <a:pPr marL="0" indent="0">
              <a:buNone/>
            </a:pPr>
            <a:r>
              <a:rPr lang="en-US" altLang="zh-CN" dirty="0" smtClean="0"/>
              <a:t>Some concern and solution:</a:t>
            </a:r>
          </a:p>
          <a:p>
            <a:r>
              <a:rPr lang="en-US" altLang="zh-CN" dirty="0" smtClean="0"/>
              <a:t>There might be cases where the reported value of the indicator does not reflect the true channel condition and UE’s detection performance</a:t>
            </a:r>
          </a:p>
          <a:p>
            <a:r>
              <a:rPr lang="en-US" altLang="zh-CN" dirty="0" smtClean="0"/>
              <a:t>Test </a:t>
            </a:r>
            <a:r>
              <a:rPr lang="en-US" altLang="zh-CN" dirty="0"/>
              <a:t>case(s) can be designed </a:t>
            </a:r>
            <a:r>
              <a:rPr lang="en-US" altLang="zh-CN" dirty="0" smtClean="0"/>
              <a:t>to ensure that UE makes reliable reports</a:t>
            </a:r>
          </a:p>
        </p:txBody>
      </p:sp>
    </p:spTree>
    <p:extLst>
      <p:ext uri="{BB962C8B-B14F-4D97-AF65-F5344CB8AC3E}">
        <p14:creationId xmlns:p14="http://schemas.microsoft.com/office/powerpoint/2010/main" val="114925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5787" y="1519238"/>
            <a:ext cx="11087101" cy="4932362"/>
          </a:xfrm>
        </p:spPr>
        <p:txBody>
          <a:bodyPr>
            <a:normAutofit/>
          </a:bodyPr>
          <a:lstStyle/>
          <a:p>
            <a:pPr marL="228600" lvl="2">
              <a:spcBef>
                <a:spcPts val="1000"/>
              </a:spcBef>
            </a:pPr>
            <a:r>
              <a:rPr lang="en-US" altLang="zh-CN" sz="2800" dirty="0"/>
              <a:t>T</a:t>
            </a:r>
            <a:r>
              <a:rPr lang="en-US" altLang="zh-CN" sz="2800" dirty="0" smtClean="0"/>
              <a:t>he downlink channel quality of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UE is </a:t>
            </a:r>
            <a:r>
              <a:rPr lang="en-US" altLang="zh-CN" sz="2800" dirty="0"/>
              <a:t>reported </a:t>
            </a:r>
            <a:r>
              <a:rPr lang="en-US" altLang="zh-CN" sz="2800" dirty="0" smtClean="0"/>
              <a:t>by reserved bits of </a:t>
            </a:r>
            <a:r>
              <a:rPr lang="en-US" altLang="zh-CN" sz="2800" dirty="0"/>
              <a:t>MSG </a:t>
            </a:r>
            <a:r>
              <a:rPr lang="en-US" altLang="zh-CN" sz="2800" dirty="0" smtClean="0"/>
              <a:t>3</a:t>
            </a:r>
          </a:p>
          <a:p>
            <a:pPr marL="685800" lvl="3">
              <a:spcBef>
                <a:spcPts val="1000"/>
              </a:spcBef>
            </a:pPr>
            <a:r>
              <a:rPr lang="en-US" altLang="zh-CN" sz="2600" dirty="0" smtClean="0"/>
              <a:t>The downlink channel quality is denoted by the repetition number that the UE needs to decode hypothetical NPDCCH with BLER of 1%</a:t>
            </a:r>
          </a:p>
          <a:p>
            <a:pPr marL="228600" lvl="2">
              <a:spcBef>
                <a:spcPts val="1000"/>
              </a:spcBef>
            </a:pPr>
            <a:r>
              <a:rPr lang="en-US" altLang="zh-CN" sz="2800" dirty="0" smtClean="0">
                <a:solidFill>
                  <a:srgbClr val="FF0000"/>
                </a:solidFill>
              </a:rPr>
              <a:t>Test </a:t>
            </a:r>
            <a:r>
              <a:rPr lang="en-US" altLang="zh-CN" sz="2800" dirty="0">
                <a:solidFill>
                  <a:srgbClr val="FF0000"/>
                </a:solidFill>
              </a:rPr>
              <a:t>case(s) </a:t>
            </a:r>
            <a:r>
              <a:rPr lang="en-US" altLang="zh-CN" sz="2800" dirty="0" smtClean="0">
                <a:solidFill>
                  <a:srgbClr val="FF0000"/>
                </a:solidFill>
              </a:rPr>
              <a:t>should be </a:t>
            </a:r>
            <a:r>
              <a:rPr lang="en-US" altLang="zh-CN" sz="2800" dirty="0">
                <a:solidFill>
                  <a:srgbClr val="FF0000"/>
                </a:solidFill>
              </a:rPr>
              <a:t>designed </a:t>
            </a:r>
            <a:r>
              <a:rPr lang="en-US" altLang="zh-CN" sz="2800" dirty="0" smtClean="0">
                <a:solidFill>
                  <a:srgbClr val="FF0000"/>
                </a:solidFill>
              </a:rPr>
              <a:t>to ensure that UE makes reliable reports</a:t>
            </a:r>
            <a:endParaRPr lang="en-US" altLang="zh-CN" sz="2800" dirty="0" smtClean="0"/>
          </a:p>
          <a:p>
            <a:pPr marL="0" lvl="2" indent="0">
              <a:spcBef>
                <a:spcPts val="1000"/>
              </a:spcBef>
              <a:buNone/>
            </a:pPr>
            <a:r>
              <a:rPr lang="en-US" altLang="zh-CN" sz="2800" dirty="0" smtClean="0"/>
              <a:t>Note1: This info can be used to assist subsequent DL transmission scheduling and does not put constraints on future enhancements in later release</a:t>
            </a:r>
          </a:p>
          <a:p>
            <a:pPr marL="228600" lvl="1">
              <a:spcBef>
                <a:spcPts val="1000"/>
              </a:spcBef>
            </a:pPr>
            <a:endParaRPr lang="en-US" altLang="zh-CN" sz="2600" dirty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65106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309</Words>
  <Application>Microsoft Office PowerPoint</Application>
  <PresentationFormat>宽屏</PresentationFormat>
  <Paragraphs>23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NB-IoT Downlink Channel Quality Determination and Report</vt:lpstr>
      <vt:lpstr>Background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NB-IoT DL CE Level Determination</dc:title>
  <dc:creator>Shao Hua</dc:creator>
  <cp:lastModifiedBy>Shao Hua</cp:lastModifiedBy>
  <cp:revision>43</cp:revision>
  <dcterms:created xsi:type="dcterms:W3CDTF">2018-02-26T12:38:40Z</dcterms:created>
  <dcterms:modified xsi:type="dcterms:W3CDTF">2018-03-01T06:32:32Z</dcterms:modified>
</cp:coreProperties>
</file>