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sub-grouping for WUS in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Athens, Greece, 26 Feb – 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2</a:t>
            </a:r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 March 2018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</a:t>
            </a:r>
            <a:r>
              <a:rPr lang="en-US" altLang="ko-KR">
                <a:latin typeface="Calibri" pitchFamily="34" charset="0"/>
                <a:cs typeface="Times New Roman" pitchFamily="18" charset="0"/>
              </a:rPr>
              <a:t>item </a:t>
            </a:r>
            <a:r>
              <a:rPr lang="en-US" altLang="ko-KR" smtClean="0">
                <a:latin typeface="Calibri" pitchFamily="34" charset="0"/>
                <a:cs typeface="Times New Roman" pitchFamily="18" charset="0"/>
              </a:rPr>
              <a:t>6.2.6.1.1.2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393251" y="291366"/>
            <a:ext cx="15608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R1-1803064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It was agreed in RAN1#90bis: </a:t>
            </a:r>
            <a:endParaRPr lang="zh-CN" altLang="zh-CN" dirty="0"/>
          </a:p>
          <a:p>
            <a:pPr marL="800100" lvl="1" indent="-342900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RAN1 assumes that introduction of WUS does not alter PO/PF definition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00100" lvl="1" indent="-342900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At least in a UE’s DRX cycle: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00150" lvl="2" indent="-285750"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WUS supports at least being applied to all the UEs monitoring WUS associated to a PO in a </a:t>
            </a:r>
            <a:r>
              <a:rPr lang="en-US" altLang="zh-CN" u="sng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cell</a:t>
            </a:r>
            <a:r>
              <a:rPr lang="en-US" altLang="zh-CN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NB-</a:t>
            </a:r>
            <a:r>
              <a:rPr lang="en-US" altLang="zh-CN" u="sng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IoT</a:t>
            </a:r>
            <a:r>
              <a:rPr lang="en-US" altLang="zh-CN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carrier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3"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FFS: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eNB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can configure WUS being applied to a group of more than one of the UEs associated to a PO in a </a:t>
            </a:r>
            <a:r>
              <a:rPr lang="en-US" altLang="zh-CN" u="sng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cell</a:t>
            </a:r>
            <a:r>
              <a:rPr lang="en-US" altLang="zh-CN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NB-</a:t>
            </a:r>
            <a:r>
              <a:rPr lang="en-US" altLang="zh-CN" u="sng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IoT</a:t>
            </a:r>
            <a:r>
              <a:rPr lang="en-US" altLang="zh-CN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carrier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3"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Send LS to request RAN2 input on feasibility of UE groups for WUS. (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Xiaolei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, HiSilicon, prepare draft LS in 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R1-1719102,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which is endorsed and approved in </a:t>
            </a:r>
            <a:r>
              <a:rPr lang="en-US" altLang="zh-CN" dirty="0">
                <a:highlight>
                  <a:srgbClr val="00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R1-1719207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dirty="0"/>
              <a:t>RAN2 replies the LS in RAN1#92 in </a:t>
            </a:r>
            <a:r>
              <a:rPr lang="en-GB" altLang="zh-CN" dirty="0"/>
              <a:t>R1-1801306, in which RAN2 confirms the feasibility of configuring the WUS to be applied to a group of UEs associated to one PO :</a:t>
            </a:r>
          </a:p>
          <a:p>
            <a:pPr marL="457200" lvl="1" indent="0" algn="just">
              <a:spcAft>
                <a:spcPts val="600"/>
              </a:spcAft>
              <a:buNone/>
            </a:pPr>
            <a:r>
              <a:rPr lang="en-GB" altLang="zh-CN" i="1" dirty="0" smtClean="0">
                <a:latin typeface="Arial" panose="020B0604020202020204" pitchFamily="34" charset="0"/>
                <a:ea typeface="宋体" panose="02010600030101010101" pitchFamily="2" charset="-122"/>
              </a:rPr>
              <a:t>RAN2 </a:t>
            </a:r>
            <a:r>
              <a:rPr lang="en-GB" altLang="zh-CN" i="1" dirty="0">
                <a:latin typeface="Arial" panose="020B0604020202020204" pitchFamily="34" charset="0"/>
                <a:ea typeface="宋体" panose="02010600030101010101" pitchFamily="2" charset="-122"/>
              </a:rPr>
              <a:t>had an e-mail discussion and reached to the following conclusions for NB-</a:t>
            </a:r>
            <a:r>
              <a:rPr lang="en-GB" altLang="zh-CN" i="1" dirty="0" err="1">
                <a:latin typeface="Arial" panose="020B0604020202020204" pitchFamily="34" charset="0"/>
                <a:ea typeface="宋体" panose="02010600030101010101" pitchFamily="2" charset="-122"/>
              </a:rPr>
              <a:t>IoT</a:t>
            </a:r>
            <a:r>
              <a:rPr lang="en-GB" altLang="zh-CN" i="1" dirty="0">
                <a:latin typeface="Arial" panose="020B0604020202020204" pitchFamily="34" charset="0"/>
                <a:ea typeface="宋体" panose="02010600030101010101" pitchFamily="2" charset="-122"/>
              </a:rPr>
              <a:t> and </a:t>
            </a:r>
            <a:r>
              <a:rPr lang="en-GB" altLang="zh-CN" i="1" dirty="0" err="1">
                <a:latin typeface="Arial" panose="020B0604020202020204" pitchFamily="34" charset="0"/>
                <a:ea typeface="宋体" panose="02010600030101010101" pitchFamily="2" charset="-122"/>
              </a:rPr>
              <a:t>eMTC</a:t>
            </a:r>
            <a:r>
              <a:rPr lang="en-GB" altLang="zh-CN" i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zh-CN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00100" lvl="1" indent="-342900" algn="just"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n-GB" altLang="zh-CN" i="1" dirty="0">
                <a:latin typeface="Arial" panose="020B0604020202020204" pitchFamily="34" charset="0"/>
                <a:ea typeface="宋体" panose="02010600030101010101" pitchFamily="2" charset="-122"/>
              </a:rPr>
              <a:t>From RAN2 perspective, it is feasible to configure the WUS to be applied to a group of UEs associated to one PO. It should be noted that some companies have raised concerns about the benefit and added complexity.</a:t>
            </a:r>
            <a:endParaRPr lang="zh-CN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GB" altLang="zh-CN" b="1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1010845" y="1309623"/>
            <a:ext cx="10820084" cy="507903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tabLst>
                <a:tab pos="1371600" algn="l"/>
              </a:tabLst>
            </a:pP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eNB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can configure WUS being applied to a group of more than one of the UEs associated to a PO in a NB-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IoT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carrier</a:t>
            </a:r>
          </a:p>
          <a:p>
            <a:pPr marL="457200" indent="-457200">
              <a:buFont typeface="Wingdings" panose="05000000000000000000" pitchFamily="2" charset="2"/>
              <a:buChar char="ü"/>
              <a:tabLst>
                <a:tab pos="1371600" algn="l"/>
              </a:tabLst>
            </a:pP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eNB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configures UE the number of WUS associated to one PO in a DRX cycle from the set {1, 2, 4, 8}.</a:t>
            </a:r>
          </a:p>
          <a:p>
            <a:pPr marL="457200" indent="-457200">
              <a:buFont typeface="Wingdings" panose="05000000000000000000" pitchFamily="2" charset="2"/>
              <a:buChar char="ü"/>
              <a:tabLst>
                <a:tab pos="1371600" algn="l"/>
              </a:tabLst>
            </a:pP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284</Words>
  <Application>Microsoft Office PowerPoint</Application>
  <PresentationFormat>宽屏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맑은 고딕</vt:lpstr>
      <vt:lpstr>等线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Office Theme</vt:lpstr>
      <vt:lpstr>Way Forward on sub-grouping for WUS in NB-IoT</vt:lpstr>
      <vt:lpstr>Background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Tiexiaolei</cp:lastModifiedBy>
  <cp:revision>58</cp:revision>
  <dcterms:created xsi:type="dcterms:W3CDTF">2017-08-18T07:18:33Z</dcterms:created>
  <dcterms:modified xsi:type="dcterms:W3CDTF">2018-03-02T13:22:02Z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(3)MsDxst+02S+H7z1WMQF6e0Fz4vgEIHSBodKK5/BAhL0y2Pp8IFjjO+Vj8hOIs65d6U0cdafx
fqrr/X+JcI6thE2Uxt0CeYekZeZtUPfJv8zpMtafvwvoSXNLQSlfm6JD+MiPhZDoi2RhtZZg
6AfXSVXquRLXSuZxAJ2E/Ok3EFfWNJU4qNl97I784VNBExqivlk0Xu/PsowATTXx/CFFUSGm
zkZxDb7NhXBv2RBmni</vt:lpwstr>
  </property>
  <property fmtid="{D5CDD505-2E9C-101B-9397-08002B2CF9AE}" pid="3" name="_2015_ms_pID_7253431">
    <vt:lpwstr>pQNprWq4XDGlBHaRPRpjGIVCzyP4KfiIZ7/6o2UcyOvPtMmDeeSrgQ
fQKPQ5uVArpHsKmpvqh1GM6j96UUgaGfoir76mh6L2mJQbshybC9HBsOujdua/mt64TRNu+w
bHe/RYTJx+87JB/D/tYQ+LuEFHTANDRFncMwAIlxxJ5R/FpIarvT9eSjSohMIP8QhDkS/8Mx
Waj0Y9oTplmGl4wK0cWqcYsTSpJhfe1zPgQh</vt:lpwstr>
  </property>
  <property fmtid="{D5CDD505-2E9C-101B-9397-08002B2CF9AE}" pid="4" name="_2015_ms_pID_7253432">
    <vt:lpwstr>Qw==</vt:lpwstr>
  </property>
</Properties>
</file>