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48" y="-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22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776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4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44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6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1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512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82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89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38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2EB77-DF4B-4133-A74C-B9326A08E262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BC2A0-4989-4100-9006-1D0101648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9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WF on Explicit HARQ-ACK feedback for multiple UEs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3688" y="3201516"/>
            <a:ext cx="5688632" cy="1314450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Samsung, Nokia, Nokia Shanghai Bell, 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NTT 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DOCOMO, </a:t>
            </a:r>
            <a:endParaRPr lang="en-US" altLang="zh-CN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Lenovo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-20538"/>
            <a:ext cx="5029200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3GPP TSG RAN WG1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Meeting #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92</a:t>
            </a:r>
            <a:endParaRPr lang="en-US" altLang="ko-K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Athens, Greece, February 26</a:t>
            </a:r>
            <a:r>
              <a:rPr lang="en-US" altLang="zh-CN" sz="1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March 2</a:t>
            </a:r>
            <a:r>
              <a:rPr lang="en-US" altLang="zh-CN" sz="1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2018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Agenda item 6.2.5.4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91400" y="163790"/>
            <a:ext cx="1752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R1-1803060</a:t>
            </a:r>
            <a:endParaRPr lang="en-US" altLang="ko-K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10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MPDCCH resource becomes bottleneck of system capacity</a:t>
            </a:r>
          </a:p>
          <a:p>
            <a:pPr lvl="1"/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To support early PUSCH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termination,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more MPDCCH overhead is expected.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sub-PRB resource allocation,  it is hard to afford the MPDCCH overhead for early PUSCH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termination.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Reduction of resource consumption of HARQ-ACK feedback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necessary.</a:t>
            </a: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If the search space for HARQ-ACK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feedback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is overlapped with legacy search space, no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additional UE complexity is expected with the same DCI size as in 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legacy search space with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 different RNTI for group common DCI for early termination of multiple UEs.</a:t>
            </a:r>
          </a:p>
          <a:p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12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85750" indent="-285750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for CE Mode B, f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or early termination of PUSCH transmission, explicit HARQ-ACK feedback for multiple UEs carried in a group-common DCI is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supported.</a:t>
            </a: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size of group-common DCI is the same as one supported size of DCI format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6-0B.</a:t>
            </a:r>
            <a:endParaRPr lang="en-US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group-RNTI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 configured to </a:t>
            </a:r>
            <a:r>
              <a:rPr lang="en-US" altLang="zh-CN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efeMTC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UE for UL HARQ-ACK feedback.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group-common DCI carries multiple HARQ-ACK feedback fields, each HARQ-ACK field corresponds to one PUSCH resource.</a:t>
            </a:r>
          </a:p>
          <a:p>
            <a:pPr marL="1200150" lvl="2" indent="-285750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Other solutions are not precluded 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FFS: the search space for the group-common DCI.</a:t>
            </a:r>
          </a:p>
          <a:p>
            <a:r>
              <a:rPr lang="en-US" altLang="zh-CN" sz="2100" dirty="0">
                <a:latin typeface="Arial" panose="020B0604020202020204" pitchFamily="34" charset="0"/>
                <a:cs typeface="Arial" panose="020B0604020202020204" pitchFamily="34" charset="0"/>
              </a:rPr>
              <a:t>Further discuss CE mode A</a:t>
            </a:r>
          </a:p>
        </p:txBody>
      </p:sp>
    </p:spTree>
    <p:extLst>
      <p:ext uri="{BB962C8B-B14F-4D97-AF65-F5344CB8AC3E}">
        <p14:creationId xmlns:p14="http://schemas.microsoft.com/office/powerpoint/2010/main" val="336357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222</Words>
  <Application>Microsoft Office PowerPoint</Application>
  <PresentationFormat>On-screen Show (16:9)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Explicit HARQ-ACK feedback for multiple UEs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Miao</dc:creator>
  <cp:lastModifiedBy>Miao</cp:lastModifiedBy>
  <cp:revision>29</cp:revision>
  <dcterms:created xsi:type="dcterms:W3CDTF">2018-02-27T09:16:02Z</dcterms:created>
  <dcterms:modified xsi:type="dcterms:W3CDTF">2018-02-27T14:18:14Z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C:\Users\zhoumiao\Documents\Presentation1.pptx</vt:lpwstr>
  </property>
</Properties>
</file>