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5793" autoAdjust="0"/>
  </p:normalViewPr>
  <p:slideViewPr>
    <p:cSldViewPr>
      <p:cViewPr>
        <p:scale>
          <a:sx n="75" d="100"/>
          <a:sy n="75" d="100"/>
        </p:scale>
        <p:origin x="-186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493A5E-CDCB-4CFC-B788-7DDF876F7F41}" type="datetimeFigureOut">
              <a:rPr lang="zh-CN" altLang="en-US" smtClean="0"/>
              <a:pPr/>
              <a:t>2018/2/28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C81D14-CF09-4A60-B120-DCB9DAC129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81D14-CF09-4A60-B120-DCB9DAC1298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81D14-CF09-4A60-B120-DCB9DAC12985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Based on the candidate set of each component carrier and the configured </a:t>
            </a:r>
            <a:r>
              <a:rPr lang="en-US" altLang="zh-CN" dirty="0" err="1" smtClean="0"/>
              <a:t>Tx</a:t>
            </a:r>
            <a:r>
              <a:rPr lang="en-US" altLang="zh-CN" dirty="0" smtClean="0"/>
              <a:t> carriers in same </a:t>
            </a:r>
            <a:r>
              <a:rPr lang="en-US" altLang="zh-CN" dirty="0" err="1" smtClean="0"/>
              <a:t>subframe</a:t>
            </a:r>
            <a:r>
              <a:rPr lang="en-US" altLang="zh-CN" dirty="0" smtClean="0"/>
              <a:t>, additional mechanism could be introduced to mitigate the half-duplex impacts, the detail could be FFS.</a:t>
            </a:r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81D14-CF09-4A60-B120-DCB9DAC12985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2018/2/28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2018/2/28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2018/2/28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2018/2/28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2018/2/28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2018/2/28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2018/2/28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2018/2/28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2018/2/28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2018/2/28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2018/2/28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8CADD3-7018-46F2-834C-03BD4B57B2F8}" type="datetimeFigureOut">
              <a:rPr lang="zh-CN" altLang="en-US" smtClean="0"/>
              <a:pPr/>
              <a:t>2018/2/28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resource selection on carrier aggregation in mode 4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CATT, …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23528" y="260648"/>
            <a:ext cx="84249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/>
              <a:t>3GPP TSG RAN WG1 Meeting #92</a:t>
            </a:r>
            <a:r>
              <a:rPr lang="en-GB" altLang="ko-KR" b="1" dirty="0" smtClean="0"/>
              <a:t>				            </a:t>
            </a:r>
            <a:r>
              <a:rPr lang="en-US" altLang="zh-CN" smtClean="0"/>
              <a:t>R1-1803059</a:t>
            </a:r>
            <a:endParaRPr lang="en-US" altLang="ru-RU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b="1" dirty="0" smtClean="0"/>
              <a:t>Athens, Greece, February 26</a:t>
            </a:r>
            <a:r>
              <a:rPr lang="en-US" altLang="zh-CN" b="1" baseline="30000" dirty="0" smtClean="0"/>
              <a:t>th</a:t>
            </a:r>
            <a:r>
              <a:rPr lang="en-US" altLang="zh-CN" b="1" dirty="0" smtClean="0"/>
              <a:t> – March 2</a:t>
            </a:r>
            <a:r>
              <a:rPr lang="en-US" altLang="zh-CN" b="1" baseline="30000" dirty="0" smtClean="0"/>
              <a:t>nd</a:t>
            </a:r>
            <a:r>
              <a:rPr lang="en-US" altLang="zh-CN" b="1" dirty="0" smtClean="0"/>
              <a:t>, 2018</a:t>
            </a:r>
            <a:endParaRPr lang="en-US" altLang="ko-KR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/>
              <a:t>Agenda item - 6</a:t>
            </a:r>
            <a:r>
              <a:rPr lang="en-US" altLang="zh-CN" b="1" dirty="0" smtClean="0"/>
              <a:t>.2.3.1.1</a:t>
            </a:r>
            <a:endParaRPr lang="ko-KR" altLang="ko-KR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en-US" altLang="zh-CN" dirty="0" smtClean="0"/>
              <a:t>Agreement</a:t>
            </a:r>
            <a:endParaRPr lang="zh-CN" altLang="zh-CN" dirty="0" smtClean="0"/>
          </a:p>
          <a:p>
            <a:pPr lvl="0"/>
            <a:r>
              <a:rPr lang="en-US" altLang="zh-CN" dirty="0" smtClean="0"/>
              <a:t>From RAN1 understanding, the limited TX capability means that the UE cannot support transmission(s) over carrier(s) in a </a:t>
            </a:r>
            <a:r>
              <a:rPr lang="en-US" altLang="zh-CN" dirty="0" err="1" smtClean="0"/>
              <a:t>subframe</a:t>
            </a:r>
            <a:r>
              <a:rPr lang="en-US" altLang="zh-CN" dirty="0" smtClean="0"/>
              <a:t> due to 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(a) Number of TX chains smaller than the number of configured TX carriers or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(b) UE doesn’t support the given band combination or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(c) TX chain switching time or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(d) UE cannot fulfill the RF requirement due to, e.g., PSD imbalance </a:t>
            </a:r>
            <a:endParaRPr lang="zh-CN" altLang="zh-CN" dirty="0" smtClean="0"/>
          </a:p>
          <a:p>
            <a:pPr lvl="0"/>
            <a:r>
              <a:rPr lang="en-US" altLang="zh-CN" dirty="0" smtClean="0"/>
              <a:t>For a UE with limited TX capability, RAN1 considers the following options for resource selection in mode 4 CA.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Option 1-1: When the UE performs the resource selection for a certain carrier, any </a:t>
            </a:r>
            <a:r>
              <a:rPr lang="en-US" altLang="zh-CN" dirty="0" err="1" smtClean="0"/>
              <a:t>subframe</a:t>
            </a:r>
            <a:r>
              <a:rPr lang="en-US" altLang="zh-CN" dirty="0" smtClean="0"/>
              <a:t> of that carrier shall be excluded from the reported candidate resource set if using that </a:t>
            </a:r>
            <a:r>
              <a:rPr lang="en-US" altLang="zh-CN" dirty="0" err="1" smtClean="0"/>
              <a:t>subframe</a:t>
            </a:r>
            <a:r>
              <a:rPr lang="en-US" altLang="zh-CN" dirty="0" smtClean="0"/>
              <a:t> exceeds its TX capability limitation under the given resource reservation in the other carriers.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FFS details, e.g., the carrier resource selection order should consider PPPP of transmission and CBR.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Option 1-2: If the per-carrier independent resource selection leads to transmissions beyond the TX capability of the UE in a </a:t>
            </a:r>
            <a:r>
              <a:rPr lang="en-US" altLang="zh-CN" dirty="0" err="1" smtClean="0"/>
              <a:t>subframe</a:t>
            </a:r>
            <a:r>
              <a:rPr lang="en-US" altLang="zh-CN" dirty="0" smtClean="0"/>
              <a:t>, UE re-does resource reselection within the given reported candidate resource set until the resultant transmission resources can be supported by the UE.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FFS: whether it is up to UE implementation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FFS details, e.g., the carrier resource selection order should consider PPPP of transmission and CBR.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Option 2: After performing the per-carrier independent resource selection, the UE shall drop transmission in a </a:t>
            </a:r>
            <a:r>
              <a:rPr lang="en-US" altLang="zh-CN" dirty="0" err="1" smtClean="0"/>
              <a:t>subframe</a:t>
            </a:r>
            <a:r>
              <a:rPr lang="en-US" altLang="zh-CN" dirty="0" smtClean="0"/>
              <a:t> where using that </a:t>
            </a:r>
            <a:r>
              <a:rPr lang="en-US" altLang="zh-CN" dirty="0" err="1" smtClean="0"/>
              <a:t>subframe</a:t>
            </a:r>
            <a:r>
              <a:rPr lang="en-US" altLang="zh-CN" dirty="0" smtClean="0"/>
              <a:t> exceed its TX capability limitation. 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FFS details of dropping rule, e.g., whether/how to consider PPPP and CBR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FFS whether/how to consider other aspects (e.g., half duplex problem) in terms of resource selection</a:t>
            </a:r>
            <a:endParaRPr lang="zh-CN" altLang="zh-CN" dirty="0" smtClean="0"/>
          </a:p>
          <a:p>
            <a:endParaRPr lang="zh-CN" altLang="zh-CN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en-US" altLang="zh-CN" dirty="0" smtClean="0"/>
              <a:t>Down-select one combination among the followings: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Option 1-1 for (a), (b), and (c)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the UE shall drop transmission in a </a:t>
            </a:r>
            <a:r>
              <a:rPr lang="en-US" altLang="zh-CN" dirty="0" err="1" smtClean="0"/>
              <a:t>subframe</a:t>
            </a:r>
            <a:r>
              <a:rPr lang="en-US" altLang="zh-CN" dirty="0" smtClean="0"/>
              <a:t> where using that </a:t>
            </a:r>
            <a:r>
              <a:rPr lang="en-US" altLang="zh-CN" dirty="0" err="1" smtClean="0"/>
              <a:t>subframe</a:t>
            </a:r>
            <a:r>
              <a:rPr lang="en-US" altLang="zh-CN" dirty="0" smtClean="0"/>
              <a:t> is beyond TX capability with (d)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Option 1-1 for (a), (b), and (c)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UE re-does resource reselection within the given reported candidate resource set until the resultant transmission resources fulfill TX capability with (d)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Option 1-2 for (a), (b), and (c) + Option 2 for (d)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Option 1-1 for (a), (b), (c), and (d)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Option 1-2 for (a), (b), (c), and (d)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Option 2 for (a), (b), (c), and (d)</a:t>
            </a:r>
            <a:endParaRPr lang="zh-CN" altLang="zh-CN" dirty="0" smtClean="0"/>
          </a:p>
          <a:p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Observations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26971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5601" name="图片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908720"/>
            <a:ext cx="3857839" cy="2835122"/>
          </a:xfrm>
          <a:prstGeom prst="rect">
            <a:avLst/>
          </a:prstGeom>
          <a:noFill/>
        </p:spPr>
      </p:pic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144016" y="3542819"/>
            <a:ext cx="442798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0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kumimoji="0" lang="en-US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宋体" pitchFamily="2" charset="-122"/>
              </a:rPr>
              <a:t>-1 </a:t>
            </a:r>
            <a:r>
              <a:rPr kumimoji="0" lang="en-US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H</a:t>
            </a:r>
            <a:r>
              <a:rPr kumimoji="0" lang="en-US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宋体" pitchFamily="2" charset="-122"/>
              </a:rPr>
              <a:t>ighway 140km/h scenario</a:t>
            </a:r>
            <a:r>
              <a:rPr kumimoji="0" lang="en-US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en-US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宋体" pitchFamily="2" charset="-122"/>
              </a:rPr>
              <a:t>with 100ms packets and 20ms latency</a:t>
            </a:r>
            <a:r>
              <a:rPr kumimoji="0" lang="en-US" altLang="zh-CN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5604" name="图片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5" y="836712"/>
            <a:ext cx="4086963" cy="2993461"/>
          </a:xfrm>
          <a:prstGeom prst="rect">
            <a:avLst/>
          </a:prstGeom>
          <a:noFill/>
        </p:spPr>
      </p:pic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4716016" y="3573016"/>
            <a:ext cx="432048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kumimoji="0" lang="en-US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宋体" pitchFamily="2" charset="-122"/>
              </a:rPr>
              <a:t>-</a:t>
            </a:r>
            <a:r>
              <a:rPr kumimoji="0" lang="en-US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 H</a:t>
            </a:r>
            <a:r>
              <a:rPr kumimoji="0" lang="en-US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宋体" pitchFamily="2" charset="-122"/>
              </a:rPr>
              <a:t>ighway </a:t>
            </a:r>
            <a:r>
              <a:rPr kumimoji="0" lang="en-US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7</a:t>
            </a:r>
            <a:r>
              <a:rPr kumimoji="0" lang="en-US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宋体" pitchFamily="2" charset="-122"/>
              </a:rPr>
              <a:t>0km/h scenario</a:t>
            </a:r>
            <a:r>
              <a:rPr kumimoji="0" lang="en-US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en-US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宋体" pitchFamily="2" charset="-122"/>
              </a:rPr>
              <a:t>with 100ms packets and </a:t>
            </a:r>
            <a:r>
              <a:rPr kumimoji="0" lang="en-US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</a:t>
            </a:r>
            <a:r>
              <a:rPr kumimoji="0" lang="en-US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宋体" pitchFamily="2" charset="-122"/>
              </a:rPr>
              <a:t>0ms latency</a:t>
            </a:r>
            <a:r>
              <a:rPr kumimoji="0" lang="en-US" altLang="zh-CN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560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5607" name="图片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3789040"/>
            <a:ext cx="3888432" cy="2855986"/>
          </a:xfrm>
          <a:prstGeom prst="rect">
            <a:avLst/>
          </a:prstGeom>
          <a:noFill/>
        </p:spPr>
      </p:pic>
      <p:sp>
        <p:nvSpPr>
          <p:cNvPr id="25609" name="Rectangle 9"/>
          <p:cNvSpPr>
            <a:spLocks noChangeArrowheads="1"/>
          </p:cNvSpPr>
          <p:nvPr/>
        </p:nvSpPr>
        <p:spPr bwMode="auto">
          <a:xfrm>
            <a:off x="0" y="6453336"/>
            <a:ext cx="449999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kumimoji="0" lang="en-US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宋体" pitchFamily="2" charset="-122"/>
              </a:rPr>
              <a:t>-</a:t>
            </a:r>
            <a:r>
              <a:rPr kumimoji="0" lang="en-US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kumimoji="0" lang="en-US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宋体" pitchFamily="2" charset="-122"/>
              </a:rPr>
              <a:t> </a:t>
            </a:r>
            <a:r>
              <a:rPr kumimoji="0" lang="en-US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H</a:t>
            </a:r>
            <a:r>
              <a:rPr kumimoji="0" lang="en-US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宋体" pitchFamily="2" charset="-122"/>
              </a:rPr>
              <a:t>ighway 140km/h scenario</a:t>
            </a:r>
            <a:r>
              <a:rPr kumimoji="0" lang="en-US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en-US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宋体" pitchFamily="2" charset="-122"/>
              </a:rPr>
              <a:t>with 100ms packets and </a:t>
            </a:r>
            <a:r>
              <a:rPr kumimoji="0" lang="en-US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</a:t>
            </a:r>
            <a:r>
              <a:rPr kumimoji="0" lang="en-US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宋体" pitchFamily="2" charset="-122"/>
              </a:rPr>
              <a:t>0ms latency</a:t>
            </a:r>
            <a:r>
              <a:rPr kumimoji="0" lang="en-US" altLang="zh-CN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561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5610" name="图片 1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016" y="3822966"/>
            <a:ext cx="4032448" cy="2846394"/>
          </a:xfrm>
          <a:prstGeom prst="rect">
            <a:avLst/>
          </a:prstGeom>
          <a:noFill/>
        </p:spPr>
      </p:pic>
      <p:sp>
        <p:nvSpPr>
          <p:cNvPr id="25612" name="Rectangle 12"/>
          <p:cNvSpPr>
            <a:spLocks noChangeArrowheads="1"/>
          </p:cNvSpPr>
          <p:nvPr/>
        </p:nvSpPr>
        <p:spPr bwMode="auto">
          <a:xfrm>
            <a:off x="4716016" y="6453336"/>
            <a:ext cx="4355976" cy="252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kumimoji="0" lang="en-US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宋体" pitchFamily="2" charset="-122"/>
              </a:rPr>
              <a:t>-</a:t>
            </a:r>
            <a:r>
              <a:rPr kumimoji="0" lang="en-US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 H</a:t>
            </a:r>
            <a:r>
              <a:rPr kumimoji="0" lang="en-US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宋体" pitchFamily="2" charset="-122"/>
              </a:rPr>
              <a:t>ighway </a:t>
            </a:r>
            <a:r>
              <a:rPr kumimoji="0" lang="en-US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7</a:t>
            </a:r>
            <a:r>
              <a:rPr kumimoji="0" lang="en-US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宋体" pitchFamily="2" charset="-122"/>
              </a:rPr>
              <a:t>0km/h scenario</a:t>
            </a:r>
            <a:r>
              <a:rPr kumimoji="0" lang="en-US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en-US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宋体" pitchFamily="2" charset="-122"/>
              </a:rPr>
              <a:t>with 100ms packets and </a:t>
            </a:r>
            <a:r>
              <a:rPr kumimoji="0" lang="en-US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</a:t>
            </a:r>
            <a:r>
              <a:rPr kumimoji="0" lang="en-US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宋体" pitchFamily="2" charset="-122"/>
              </a:rPr>
              <a:t>0ms latency</a:t>
            </a:r>
            <a:r>
              <a:rPr kumimoji="0" lang="en-US" altLang="zh-CN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Observations</a:t>
            </a:r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412776"/>
            <a:ext cx="6192688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1187624" y="5867980"/>
            <a:ext cx="67687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/>
              <a:t>3-5 Highway 140km/h scenario with 20ms packets and 20ms latency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The </a:t>
            </a:r>
            <a:r>
              <a:rPr lang="en-US" altLang="zh-CN" dirty="0" smtClean="0"/>
              <a:t>number of </a:t>
            </a:r>
            <a:r>
              <a:rPr lang="en-US" altLang="zh-CN" dirty="0" err="1" smtClean="0"/>
              <a:t>Tx</a:t>
            </a:r>
            <a:r>
              <a:rPr lang="en-US" altLang="zh-CN" dirty="0" smtClean="0"/>
              <a:t> carrier(s) in </a:t>
            </a:r>
            <a:r>
              <a:rPr lang="en-US" altLang="zh-CN" dirty="0" smtClean="0"/>
              <a:t>the same </a:t>
            </a:r>
            <a:r>
              <a:rPr lang="en-US" altLang="zh-CN" dirty="0" err="1" smtClean="0"/>
              <a:t>subframe</a:t>
            </a:r>
            <a:r>
              <a:rPr lang="en-US" altLang="zh-CN" dirty="0" smtClean="0"/>
              <a:t> is configurable</a:t>
            </a:r>
            <a:r>
              <a:rPr lang="en-US" altLang="zh-CN" dirty="0" smtClean="0"/>
              <a:t>.</a:t>
            </a:r>
          </a:p>
          <a:p>
            <a:r>
              <a:rPr lang="en-US" altLang="zh-CN" dirty="0" smtClean="0"/>
              <a:t>If the number of </a:t>
            </a:r>
            <a:r>
              <a:rPr lang="en-US" altLang="zh-CN" dirty="0" err="1" smtClean="0"/>
              <a:t>Tx</a:t>
            </a:r>
            <a:r>
              <a:rPr lang="en-US" altLang="zh-CN" dirty="0" smtClean="0"/>
              <a:t> carrier(s) in the same </a:t>
            </a:r>
            <a:r>
              <a:rPr lang="en-US" altLang="zh-CN" dirty="0" err="1" smtClean="0"/>
              <a:t>subframe</a:t>
            </a:r>
            <a:r>
              <a:rPr lang="en-US" altLang="zh-CN" dirty="0" smtClean="0"/>
              <a:t> is more than 1,</a:t>
            </a:r>
            <a:r>
              <a:rPr lang="en-US" altLang="zh-CN" dirty="0" smtClean="0"/>
              <a:t> FFS additional mechanism </a:t>
            </a:r>
            <a:r>
              <a:rPr lang="en-US" altLang="zh-CN" dirty="0" smtClean="0"/>
              <a:t>details to mitigate </a:t>
            </a:r>
            <a:r>
              <a:rPr lang="en-US" altLang="zh-CN" smtClean="0"/>
              <a:t>half-duplex problem.</a:t>
            </a:r>
            <a:endParaRPr lang="en-US" altLang="zh-CN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1754</TotalTime>
  <Words>372</Words>
  <Application>Microsoft Office PowerPoint</Application>
  <PresentationFormat>全屏显示(4:3)</PresentationFormat>
  <Paragraphs>46</Paragraphs>
  <Slides>6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WF on resource selection on carrier aggregation in mode 4</vt:lpstr>
      <vt:lpstr>Background</vt:lpstr>
      <vt:lpstr>Background</vt:lpstr>
      <vt:lpstr>Observations</vt:lpstr>
      <vt:lpstr>Observations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 for V2X TxD</dc:title>
  <dc:creator>pengying</dc:creator>
  <cp:lastModifiedBy>mateng</cp:lastModifiedBy>
  <cp:revision>177</cp:revision>
  <dcterms:created xsi:type="dcterms:W3CDTF">2017-08-18T02:24:02Z</dcterms:created>
  <dcterms:modified xsi:type="dcterms:W3CDTF">2018-02-28T12:47:26Z</dcterms:modified>
</cp:coreProperties>
</file>