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2" r:id="rId3"/>
    <p:sldId id="258" r:id="rId4"/>
    <p:sldId id="263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9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493A5E-CDCB-4CFC-B788-7DDF876F7F41}" type="datetimeFigureOut">
              <a:rPr lang="zh-CN" altLang="en-US" smtClean="0"/>
              <a:pPr/>
              <a:t>2018/2/27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C81D14-CF09-4A60-B120-DCB9DAC129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81D14-CF09-4A60-B120-DCB9DAC1298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81D14-CF09-4A60-B120-DCB9DAC1298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2018/2/27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2018/2/27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2018/2/27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2018/2/27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2018/2/27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2018/2/27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2018/2/27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2018/2/27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2018/2/27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2018/2/27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2018/2/27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8CADD3-7018-46F2-834C-03BD4B57B2F8}" type="datetimeFigureOut">
              <a:rPr lang="zh-CN" altLang="en-US" smtClean="0"/>
              <a:pPr/>
              <a:t>2018/2/27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WF on new triggering conditions for resource/carrier reselection on CA in mode 4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CATT, …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23528" y="260648"/>
            <a:ext cx="8424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/>
              <a:t>3GPP TSG RAN WG1 Meeting #92</a:t>
            </a:r>
            <a:r>
              <a:rPr lang="en-GB" altLang="ko-KR" b="1" dirty="0" smtClean="0"/>
              <a:t>				            </a:t>
            </a:r>
            <a:r>
              <a:rPr lang="en-US" altLang="zh-CN" dirty="0" smtClean="0"/>
              <a:t>R1-1803058</a:t>
            </a:r>
            <a:endParaRPr lang="en-US" altLang="ru-RU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b="1" dirty="0" smtClean="0"/>
              <a:t>Athens, Greece, February 26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– March 2</a:t>
            </a:r>
            <a:r>
              <a:rPr lang="en-US" altLang="zh-CN" b="1" baseline="30000" dirty="0" smtClean="0"/>
              <a:t>nd</a:t>
            </a:r>
            <a:r>
              <a:rPr lang="en-US" altLang="zh-CN" b="1" dirty="0" smtClean="0"/>
              <a:t>, 2018</a:t>
            </a:r>
            <a:endParaRPr lang="en-US" altLang="ko-KR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/>
              <a:t>Agenda item - 6</a:t>
            </a:r>
            <a:r>
              <a:rPr lang="en-US" altLang="zh-CN" b="1" dirty="0" smtClean="0"/>
              <a:t>.2.3.1.1</a:t>
            </a:r>
            <a:endParaRPr lang="ko-KR" altLang="ko-K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altLang="zh-CN" dirty="0" smtClean="0"/>
              <a:t>Agreement</a:t>
            </a:r>
            <a:endParaRPr lang="zh-CN" altLang="zh-CN" dirty="0" smtClean="0"/>
          </a:p>
          <a:p>
            <a:pPr lvl="0"/>
            <a:r>
              <a:rPr lang="en-US" altLang="zh-CN" dirty="0" smtClean="0"/>
              <a:t>Confirm the following working assumption made in RAN1#90bis meeting with the following update: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For a given MAC PDU, RAN1 assumes that a single carrier is provided by higher layer for its transmission. 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From RAN1 perspective, the following factors can be taken into account for TX carrier selection.  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CBR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UE capability (e.g. number of TX chains, implementation related aspects such as power budget sharing capability, TX chain retuning capability)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For a given MAC PDU, a single carrier is used for transmission and potential retransmission of this MAC PDU.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From RAN1 perspective, once a carrier is selected, the same carrier is used for all MAC PDUs of the same </a:t>
            </a:r>
            <a:r>
              <a:rPr lang="en-US" altLang="zh-CN" dirty="0" err="1" smtClean="0"/>
              <a:t>sidelink</a:t>
            </a:r>
            <a:r>
              <a:rPr lang="en-US" altLang="zh-CN" dirty="0" smtClean="0"/>
              <a:t> process at least until resource reselection is triggered for that same </a:t>
            </a:r>
            <a:r>
              <a:rPr lang="en-US" altLang="zh-CN" dirty="0" err="1" smtClean="0"/>
              <a:t>sidelink</a:t>
            </a:r>
            <a:r>
              <a:rPr lang="en-US" altLang="zh-CN" dirty="0" smtClean="0"/>
              <a:t> process based on Rel-14 triggering conditions and, if any, new Rel-15 triggering conditions.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Note that the UE is not precluded to switch transmission chains between component carriers for different </a:t>
            </a:r>
            <a:r>
              <a:rPr lang="en-US" altLang="zh-CN" dirty="0" err="1" smtClean="0"/>
              <a:t>sidelink</a:t>
            </a:r>
            <a:r>
              <a:rPr lang="en-US" altLang="zh-CN" dirty="0" smtClean="0"/>
              <a:t> processes.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Observations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7" name="Object 1"/>
          <p:cNvGraphicFramePr>
            <a:graphicFrameLocks noChangeAspect="1"/>
          </p:cNvGraphicFramePr>
          <p:nvPr/>
        </p:nvGraphicFramePr>
        <p:xfrm>
          <a:off x="251520" y="1535343"/>
          <a:ext cx="8352928" cy="1965665"/>
        </p:xfrm>
        <a:graphic>
          <a:graphicData uri="http://schemas.openxmlformats.org/presentationml/2006/ole">
            <p:oleObj spid="_x0000_s1026" name="Visio" r:id="rId4" imgW="7309714" imgH="1551737" progId="Visio.Drawing.11">
              <p:embed/>
            </p:oleObj>
          </a:graphicData>
        </a:graphic>
      </p:graphicFrame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-36512" y="3573016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</a:pPr>
            <a:r>
              <a:rPr lang="en-US" altLang="zh-CN" sz="2000" dirty="0" smtClean="0"/>
              <a:t>Figure 1: The half duplex impact for independent resource reselection triggering</a:t>
            </a: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26971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51520" y="4509120"/>
            <a:ext cx="8568952" cy="1224136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dirty="0" smtClean="0"/>
              <a:t>For intra-band CA and traffics at similar arrival time (including segmented packets), the independent resource reselection would cause more serious half duplex impact.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Autofit/>
          </a:bodyPr>
          <a:lstStyle/>
          <a:p>
            <a:r>
              <a:rPr lang="en-US" altLang="zh-CN" sz="2600" dirty="0" smtClean="0">
                <a:latin typeface="+mj-lt"/>
                <a:ea typeface="+mj-ea"/>
                <a:cs typeface="+mj-cs"/>
              </a:rPr>
              <a:t>The triggering condition of carrier reselection should be supported, at least for the congestion carrier.</a:t>
            </a:r>
            <a:endParaRPr lang="zh-CN" altLang="zh-CN" sz="2600" dirty="0" smtClean="0">
              <a:latin typeface="+mj-lt"/>
              <a:ea typeface="+mj-ea"/>
              <a:cs typeface="+mj-cs"/>
            </a:endParaRPr>
          </a:p>
          <a:p>
            <a:r>
              <a:rPr lang="en-US" altLang="zh-CN" sz="2600" dirty="0" smtClean="0">
                <a:latin typeface="+mj-lt"/>
                <a:ea typeface="+mj-ea"/>
                <a:cs typeface="+mj-cs"/>
              </a:rPr>
              <a:t>Joint triggering of resource reselection among carriers should be supported in order to reduce the half-duplex impact.</a:t>
            </a:r>
          </a:p>
          <a:p>
            <a:pPr lvl="1"/>
            <a:r>
              <a:rPr lang="en-US" altLang="zh-CN" sz="2600" dirty="0" smtClean="0">
                <a:latin typeface="+mj-lt"/>
                <a:ea typeface="+mj-ea"/>
                <a:cs typeface="+mj-cs"/>
              </a:rPr>
              <a:t>When aligned TX </a:t>
            </a:r>
            <a:r>
              <a:rPr lang="en-US" altLang="zh-CN" sz="2600" dirty="0" err="1" smtClean="0">
                <a:latin typeface="+mj-lt"/>
                <a:ea typeface="+mj-ea"/>
                <a:cs typeface="+mj-cs"/>
              </a:rPr>
              <a:t>subframes</a:t>
            </a:r>
            <a:r>
              <a:rPr lang="en-US" altLang="zh-CN" sz="2600" dirty="0" smtClean="0">
                <a:latin typeface="+mj-lt"/>
                <a:ea typeface="+mj-ea"/>
                <a:cs typeface="+mj-cs"/>
              </a:rPr>
              <a:t> among carriers are selected to one UE, reselection is triggered for all these carriers when reselection happens to one of them.</a:t>
            </a:r>
          </a:p>
          <a:p>
            <a:pPr lvl="2"/>
            <a:r>
              <a:rPr lang="en-US" altLang="zh-CN" sz="2800" b="1" i="1" dirty="0" smtClean="0"/>
              <a:t> </a:t>
            </a:r>
            <a:r>
              <a:rPr lang="en-US" altLang="zh-CN" sz="2600" dirty="0" smtClean="0">
                <a:latin typeface="+mj-lt"/>
                <a:ea typeface="+mj-ea"/>
                <a:cs typeface="+mj-cs"/>
              </a:rPr>
              <a:t>additional handling should be further studied, i.e. UE specific </a:t>
            </a:r>
            <a:r>
              <a:rPr lang="en-US" altLang="zh-CN" sz="2600" dirty="0" err="1" smtClean="0">
                <a:latin typeface="+mj-lt"/>
                <a:ea typeface="+mj-ea"/>
                <a:cs typeface="+mj-cs"/>
              </a:rPr>
              <a:t>probResourceKeep</a:t>
            </a:r>
            <a:r>
              <a:rPr lang="en-US" altLang="zh-CN" sz="2600" dirty="0" smtClean="0">
                <a:latin typeface="+mj-lt"/>
                <a:ea typeface="+mj-ea"/>
                <a:cs typeface="+mj-cs"/>
              </a:rPr>
              <a:t> and SL_RESOURCE_RESELECTION_COUNTER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1593</TotalTime>
  <Words>197</Words>
  <Application>Microsoft Office PowerPoint</Application>
  <PresentationFormat>全屏显示(4:3)</PresentationFormat>
  <Paragraphs>26</Paragraphs>
  <Slides>4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主题</vt:lpstr>
      <vt:lpstr>Visio</vt:lpstr>
      <vt:lpstr>WF on new triggering conditions for resource/carrier reselection on CA in mode 4</vt:lpstr>
      <vt:lpstr>Background</vt:lpstr>
      <vt:lpstr>Observations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 for V2X TxD</dc:title>
  <dc:creator>pengying</dc:creator>
  <cp:lastModifiedBy>mateng</cp:lastModifiedBy>
  <cp:revision>170</cp:revision>
  <dcterms:created xsi:type="dcterms:W3CDTF">2017-08-18T02:24:02Z</dcterms:created>
  <dcterms:modified xsi:type="dcterms:W3CDTF">2018-02-27T12:48:25Z</dcterms:modified>
</cp:coreProperties>
</file>