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78" autoAdjust="0"/>
    <p:restoredTop sz="94660"/>
  </p:normalViewPr>
  <p:slideViewPr>
    <p:cSldViewPr snapToGrid="0">
      <p:cViewPr varScale="1">
        <p:scale>
          <a:sx n="66" d="100"/>
          <a:sy n="66" d="100"/>
        </p:scale>
        <p:origin x="600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64FD4-B28B-4E97-A5A8-73EFC5B1C63C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0F07A-6AB2-4F6E-B8D7-31B3A36154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20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64FD4-B28B-4E97-A5A8-73EFC5B1C63C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0F07A-6AB2-4F6E-B8D7-31B3A36154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2523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64FD4-B28B-4E97-A5A8-73EFC5B1C63C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0F07A-6AB2-4F6E-B8D7-31B3A36154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6406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64FD4-B28B-4E97-A5A8-73EFC5B1C63C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0F07A-6AB2-4F6E-B8D7-31B3A36154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1962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64FD4-B28B-4E97-A5A8-73EFC5B1C63C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0F07A-6AB2-4F6E-B8D7-31B3A36154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78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64FD4-B28B-4E97-A5A8-73EFC5B1C63C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0F07A-6AB2-4F6E-B8D7-31B3A36154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0903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64FD4-B28B-4E97-A5A8-73EFC5B1C63C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0F07A-6AB2-4F6E-B8D7-31B3A36154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9173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64FD4-B28B-4E97-A5A8-73EFC5B1C63C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0F07A-6AB2-4F6E-B8D7-31B3A36154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0626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64FD4-B28B-4E97-A5A8-73EFC5B1C63C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0F07A-6AB2-4F6E-B8D7-31B3A36154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4107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64FD4-B28B-4E97-A5A8-73EFC5B1C63C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0F07A-6AB2-4F6E-B8D7-31B3A36154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8506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64FD4-B28B-4E97-A5A8-73EFC5B1C63C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0F07A-6AB2-4F6E-B8D7-31B3A36154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806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D64FD4-B28B-4E97-A5A8-73EFC5B1C63C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F0F07A-6AB2-4F6E-B8D7-31B3A36154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671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-1" y="51566"/>
            <a:ext cx="12079705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#92</a:t>
            </a:r>
            <a:r>
              <a:rPr lang="en-GB" altLang="ko-KR" sz="1800" b="1" dirty="0">
                <a:cs typeface="Times New Roman" panose="02020603050405020304" pitchFamily="18" charset="0"/>
              </a:rPr>
              <a:t>				                     			</a:t>
            </a:r>
            <a:r>
              <a:rPr lang="en-GB" altLang="ko-KR" sz="1800" b="1" dirty="0">
                <a:cs typeface="Times New Roman" panose="02020603050405020304" pitchFamily="18" charset="0"/>
              </a:rPr>
              <a:t>R1-1803056</a:t>
            </a:r>
            <a:endParaRPr lang="en-US" altLang="ko-KR" sz="1800" b="1" dirty="0"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ko-KR" sz="1800" b="1" dirty="0"/>
              <a:t>Athens, Greece, 26th February – 2nd March 2018</a:t>
            </a:r>
            <a:endParaRPr lang="ko-KR" altLang="ko-KR" sz="1800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1304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6.2.3.4</a:t>
            </a:r>
            <a:endParaRPr lang="ko-KR" altLang="en-US" sz="1800" dirty="0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2153651" y="2589231"/>
            <a:ext cx="7772400" cy="1126122"/>
          </a:xfrm>
        </p:spPr>
        <p:txBody>
          <a:bodyPr/>
          <a:lstStyle/>
          <a:p>
            <a:pPr eaLnBrk="1" hangingPunct="1"/>
            <a:r>
              <a:rPr lang="en-US" altLang="zh-CN" sz="3600" b="1" dirty="0">
                <a:cs typeface="Times New Roman" panose="02020603050405020304" pitchFamily="18" charset="0"/>
              </a:rPr>
              <a:t>WF on Resource Pool Sharing </a:t>
            </a:r>
            <a:br>
              <a:rPr lang="en-US" altLang="zh-CN" sz="3600" b="1" dirty="0">
                <a:cs typeface="Times New Roman" panose="02020603050405020304" pitchFamily="18" charset="0"/>
              </a:rPr>
            </a:br>
            <a:r>
              <a:rPr lang="en-US" altLang="zh-CN" sz="3600" b="1" dirty="0">
                <a:cs typeface="Times New Roman" panose="02020603050405020304" pitchFamily="18" charset="0"/>
              </a:rPr>
              <a:t>by Mode-3/Mode-4 UEs</a:t>
            </a:r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10164278" cy="1981200"/>
          </a:xfrm>
        </p:spPr>
        <p:txBody>
          <a:bodyPr/>
          <a:lstStyle/>
          <a:p>
            <a:r>
              <a:rPr lang="en-US" altLang="zh-CN" sz="28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ZTE, </a:t>
            </a:r>
            <a:r>
              <a:rPr lang="en-US" altLang="zh-CN" sz="2800" dirty="0" err="1" smtClean="0">
                <a:solidFill>
                  <a:schemeClr val="tx1"/>
                </a:solidFill>
                <a:cs typeface="Times New Roman" panose="02020603050405020304" pitchFamily="18" charset="0"/>
              </a:rPr>
              <a:t>Sanechips</a:t>
            </a:r>
            <a:r>
              <a:rPr lang="en-US" altLang="zh-CN" sz="28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, Huawei, </a:t>
            </a:r>
            <a:r>
              <a:rPr lang="en-US" altLang="zh-CN" sz="2800" dirty="0" err="1" smtClean="0">
                <a:solidFill>
                  <a:schemeClr val="tx1"/>
                </a:solidFill>
                <a:cs typeface="Times New Roman" panose="02020603050405020304" pitchFamily="18" charset="0"/>
              </a:rPr>
              <a:t>HiSilicon</a:t>
            </a:r>
            <a:r>
              <a:rPr lang="en-US" altLang="zh-CN" sz="2800" dirty="0" smtClean="0">
                <a:cs typeface="Times New Roman" panose="02020603050405020304" pitchFamily="18" charset="0"/>
              </a:rPr>
              <a:t>, </a:t>
            </a:r>
            <a:r>
              <a:rPr lang="en-US" altLang="zh-CN" sz="2800" dirty="0">
                <a:cs typeface="Times New Roman" panose="02020603050405020304" pitchFamily="18" charset="0"/>
              </a:rPr>
              <a:t>Fraunhofer HHI</a:t>
            </a:r>
            <a:endParaRPr lang="en-US" altLang="zh-CN" sz="2800" dirty="0">
              <a:solidFill>
                <a:srgbClr val="A6A6A6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60116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The detailed objectives of WID on 3GPP V2X Phase 2 are as follows: </a:t>
            </a:r>
          </a:p>
          <a:p>
            <a:pPr lvl="1"/>
            <a:r>
              <a:rPr lang="en-GB" altLang="en-US" dirty="0" smtClean="0"/>
              <a:t>Specify </a:t>
            </a:r>
            <a:r>
              <a:rPr lang="en-GB" altLang="en-US" dirty="0"/>
              <a:t>solutions for the following PC5 functionalities, which can co-exist in the same resource pools as Rel-14 functionality and use the same scheduling assignment format (which can be decoded by Rel-14 UEs), without causing significant degradation to Rel-14 PC5 operation compared to that of Rel-14 UEs: [RAN1, RAN2, RAN4]</a:t>
            </a:r>
            <a:endParaRPr lang="en-US" altLang="en-US" dirty="0"/>
          </a:p>
          <a:p>
            <a:pPr lvl="2"/>
            <a:r>
              <a:rPr lang="en-GB" altLang="en-US" dirty="0"/>
              <a:t>Radio resource pool sharing between UEs using mode 3 and UEs using mode 4</a:t>
            </a:r>
            <a:r>
              <a:rPr lang="en-GB" altLang="en-US" dirty="0" smtClean="0"/>
              <a:t>;</a:t>
            </a:r>
          </a:p>
          <a:p>
            <a:pPr lvl="1"/>
            <a:endParaRPr lang="en-US" alt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3756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When there is pool sharing between Rel. 15 mode-3 and Rel. 14/15 mode-4 UEs, the </a:t>
            </a:r>
            <a:r>
              <a:rPr lang="en-US" dirty="0" err="1" smtClean="0"/>
              <a:t>eNB</a:t>
            </a:r>
            <a:r>
              <a:rPr lang="en-US" dirty="0" smtClean="0"/>
              <a:t> needs to be made aware </a:t>
            </a:r>
            <a:r>
              <a:rPr lang="en-US" dirty="0"/>
              <a:t>of the resources occupied by mode 4 UEs</a:t>
            </a:r>
            <a:endParaRPr lang="en-US" dirty="0" smtClean="0"/>
          </a:p>
          <a:p>
            <a:r>
              <a:rPr lang="en-US" dirty="0" smtClean="0"/>
              <a:t>In </a:t>
            </a:r>
            <a:r>
              <a:rPr lang="en-US" dirty="0"/>
              <a:t>order to avoid this issue, </a:t>
            </a:r>
            <a:r>
              <a:rPr lang="en-US" dirty="0" smtClean="0"/>
              <a:t>resource </a:t>
            </a:r>
            <a:r>
              <a:rPr lang="en-US" dirty="0"/>
              <a:t>occupancy reporting by mode 3 UEs to the </a:t>
            </a:r>
            <a:r>
              <a:rPr lang="en-US" dirty="0" err="1"/>
              <a:t>eNB</a:t>
            </a:r>
            <a:r>
              <a:rPr lang="en-US" dirty="0"/>
              <a:t> has to be carried </a:t>
            </a:r>
            <a:r>
              <a:rPr lang="en-US" dirty="0" smtClean="0"/>
              <a:t>out</a:t>
            </a:r>
          </a:p>
          <a:p>
            <a:pPr lvl="1"/>
            <a:r>
              <a:rPr lang="en-US" dirty="0"/>
              <a:t>Select a subset of mode 3 UEs to report back to the </a:t>
            </a:r>
            <a:r>
              <a:rPr lang="en-US" dirty="0" err="1" smtClean="0"/>
              <a:t>eNB</a:t>
            </a:r>
            <a:endParaRPr lang="en-US" dirty="0"/>
          </a:p>
          <a:p>
            <a:pPr lvl="1"/>
            <a:r>
              <a:rPr lang="en-US" dirty="0"/>
              <a:t>Reduce size of report </a:t>
            </a:r>
            <a:r>
              <a:rPr lang="en-US" dirty="0" smtClean="0"/>
              <a:t>send by mode 3 UEs</a:t>
            </a:r>
          </a:p>
        </p:txBody>
      </p:sp>
    </p:spTree>
    <p:extLst>
      <p:ext uri="{BB962C8B-B14F-4D97-AF65-F5344CB8AC3E}">
        <p14:creationId xmlns:p14="http://schemas.microsoft.com/office/powerpoint/2010/main" val="2372344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190</Words>
  <Application>Microsoft Office PowerPoint</Application>
  <PresentationFormat>Widescreen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맑은 고딕</vt:lpstr>
      <vt:lpstr>Arial</vt:lpstr>
      <vt:lpstr>Calibri</vt:lpstr>
      <vt:lpstr>Calibri Light</vt:lpstr>
      <vt:lpstr>等线</vt:lpstr>
      <vt:lpstr>等线 Light</vt:lpstr>
      <vt:lpstr>Times New Roman</vt:lpstr>
      <vt:lpstr>Office Theme</vt:lpstr>
      <vt:lpstr>WF on Resource Pool Sharing  by Mode-3/Mode-4 UEs</vt:lpstr>
      <vt:lpstr>Background</vt:lpstr>
      <vt:lpstr>Proposal</vt:lpstr>
    </vt:vector>
  </TitlesOfParts>
  <Company>Fraunhofer-Institut für Nachrichtentechnik, HHI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Resource Pool Sharing  by Mode-3/Mode-4 UEs</dc:title>
  <dc:creator>Selvanesan, Sarun</dc:creator>
  <cp:lastModifiedBy>Selvanesan, Sarun</cp:lastModifiedBy>
  <cp:revision>15</cp:revision>
  <dcterms:created xsi:type="dcterms:W3CDTF">2018-02-26T10:35:29Z</dcterms:created>
  <dcterms:modified xsi:type="dcterms:W3CDTF">2018-02-27T12:09:32Z</dcterms:modified>
</cp:coreProperties>
</file>