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61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383" autoAdjust="0"/>
    <p:restoredTop sz="94660"/>
  </p:normalViewPr>
  <p:slideViewPr>
    <p:cSldViewPr snapToGrid="0">
      <p:cViewPr varScale="1">
        <p:scale>
          <a:sx n="74" d="100"/>
          <a:sy n="74" d="100"/>
        </p:scale>
        <p:origin x="99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12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EF40637-4050-4987-BFB9-6E931756B88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1E45FBCD-3730-4889-8639-05370207DE3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27A456A0-BCE0-448E-876C-776B592B0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A7493-2ECE-421E-B462-AE1073FF9103}" type="datetimeFigureOut">
              <a:rPr lang="en-US" smtClean="0"/>
              <a:t>2/28/2018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16471189-D591-485B-B92C-9EA9C3A7A6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1DBCFECE-C2A4-4EA2-B365-D9549633F1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01505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64374DDC-26E0-4D9D-9047-75E0E9E3A3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69CCF5AB-5E0B-409F-9C71-A7869CD5FDD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07A1D5C7-2B71-4041-AD23-54D010D38C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A7493-2ECE-421E-B462-AE1073FF9103}" type="datetimeFigureOut">
              <a:rPr lang="en-US" smtClean="0"/>
              <a:t>2/28/2018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E630B190-9C5A-43B7-A331-B3C67C40A8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C8F18E01-16C1-4B06-B18F-BF2D237D51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3946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="" xmlns:a16="http://schemas.microsoft.com/office/drawing/2014/main" id="{EDB433C5-6C49-4A80-8D3D-924A411E0B7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="" xmlns:a16="http://schemas.microsoft.com/office/drawing/2014/main" id="{5E0107BE-1072-45CE-9E92-EE0E41CB842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AF0F2CDB-3A78-485E-AA7F-7B7EEEC1EB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A7493-2ECE-421E-B462-AE1073FF9103}" type="datetimeFigureOut">
              <a:rPr lang="en-US" smtClean="0"/>
              <a:t>2/28/2018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97946680-7B3B-4B73-9236-7D9D9DDACF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930641D8-631D-415D-926B-2687F3171F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47253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99DDA6DE-866E-4539-BD16-AE0E0182FA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2FB342B2-6387-47A6-AAB6-266908CA3F2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DE7CF9F2-BF30-4A8F-8D33-D45D511841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A7493-2ECE-421E-B462-AE1073FF9103}" type="datetimeFigureOut">
              <a:rPr lang="en-US" smtClean="0"/>
              <a:t>2/28/2018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B8B3DA81-AD18-46D8-9C3C-3536019D83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4A7C2C54-3185-4713-9865-3318EA4F8E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05642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1BE2B752-A6AE-4959-AAA3-984B77E7C4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F223AA6D-ACC3-4732-9F59-6715645905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0BA9B634-49BD-4370-9E2F-668B5FFAF7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A7493-2ECE-421E-B462-AE1073FF9103}" type="datetimeFigureOut">
              <a:rPr lang="en-US" smtClean="0"/>
              <a:t>2/28/2018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D3ACBC05-4D21-417D-A3AE-059D023FE2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BDA4190B-1376-411E-998D-AF5E0748AF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22520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6529AFE0-8A4E-42B6-8126-E4A6B16143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95FE7ED0-3B6C-4CA9-A190-0C1F2F070B5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95112207-06D9-4DC1-BF11-0F546A58133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AC0B9002-25D4-4286-8421-E069F8AC48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A7493-2ECE-421E-B462-AE1073FF9103}" type="datetimeFigureOut">
              <a:rPr lang="en-US" smtClean="0"/>
              <a:t>2/28/2018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B0F21C82-077C-48D4-B564-43EDCFEBD0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10C8274C-6894-4E4A-AE51-38BE849262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60785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F4929764-0398-42BE-881C-E0E513F2A7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5E9D0779-0919-4084-9175-CF8602D7E2B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2CE2BBDE-0B25-48B6-A0D6-7C1CC21EC60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="" xmlns:a16="http://schemas.microsoft.com/office/drawing/2014/main" id="{7567B955-7407-49B0-8E5F-45F8D5237E3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="" xmlns:a16="http://schemas.microsoft.com/office/drawing/2014/main" id="{2A4B66BC-3D86-4932-81F7-C77A54805E5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="" xmlns:a16="http://schemas.microsoft.com/office/drawing/2014/main" id="{CF6D9544-DD3F-4995-A1B2-84B69FEE5C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A7493-2ECE-421E-B462-AE1073FF9103}" type="datetimeFigureOut">
              <a:rPr lang="en-US" smtClean="0"/>
              <a:t>2/28/2018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="" xmlns:a16="http://schemas.microsoft.com/office/drawing/2014/main" id="{ADA0CCF4-0B78-41DB-A6F3-C4E6F53603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="" xmlns:a16="http://schemas.microsoft.com/office/drawing/2014/main" id="{6BC67DA6-71D7-4FE4-8AF7-CC130B964C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8928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2BD01EBE-720D-44A7-8CB1-DE00603F12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="" xmlns:a16="http://schemas.microsoft.com/office/drawing/2014/main" id="{8DD45552-7506-4A96-A230-4654760002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A7493-2ECE-421E-B462-AE1073FF9103}" type="datetimeFigureOut">
              <a:rPr lang="en-US" smtClean="0"/>
              <a:t>2/28/2018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="" xmlns:a16="http://schemas.microsoft.com/office/drawing/2014/main" id="{8A78D637-F454-4ACD-8B67-F7D0033133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="" xmlns:a16="http://schemas.microsoft.com/office/drawing/2014/main" id="{8B6E8483-0C4C-4423-BB6D-81663C3079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37619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="" xmlns:a16="http://schemas.microsoft.com/office/drawing/2014/main" id="{F14B4C5F-08A6-4076-B496-080BC7976C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A7493-2ECE-421E-B462-AE1073FF9103}" type="datetimeFigureOut">
              <a:rPr lang="en-US" smtClean="0"/>
              <a:t>2/28/2018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="" xmlns:a16="http://schemas.microsoft.com/office/drawing/2014/main" id="{F85441AD-C867-4E6B-87E8-98170912F5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54249ECB-6215-46D8-8C58-A6DD657903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80074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18B1A41-9AFD-47AD-92B2-C7B98B61AA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B3668EC7-2B45-4C3B-9A08-6406B298973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33F567FC-28DB-4844-9524-89E5C5BCDC7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FF6DF0F7-41B1-4510-A334-B77331B71A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A7493-2ECE-421E-B462-AE1073FF9103}" type="datetimeFigureOut">
              <a:rPr lang="en-US" smtClean="0"/>
              <a:t>2/28/2018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1562D253-F74E-492D-B589-A2607EB222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B962B657-7D6C-489F-8518-45AB7BCD8D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85610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0EAACE5-6086-41C8-B64A-0647EB24F5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="" xmlns:a16="http://schemas.microsoft.com/office/drawing/2014/main" id="{FC296762-BADC-417E-95A5-DE7A61CA432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="" xmlns:a16="http://schemas.microsoft.com/office/drawing/2014/main" id="{EAC7302F-7D3F-47D4-A46D-2D113F4631F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="" xmlns:a16="http://schemas.microsoft.com/office/drawing/2014/main" id="{20C4FB37-F84D-4C9D-AAF8-0469C1A56F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EA7493-2ECE-421E-B462-AE1073FF9103}" type="datetimeFigureOut">
              <a:rPr lang="en-US" smtClean="0"/>
              <a:t>2/28/2018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="" xmlns:a16="http://schemas.microsoft.com/office/drawing/2014/main" id="{0E81E8C8-EA04-4131-A20F-33F60614C1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="" xmlns:a16="http://schemas.microsoft.com/office/drawing/2014/main" id="{6089C7B3-3321-47FE-AC6D-D3E6F72027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03841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="" xmlns:a16="http://schemas.microsoft.com/office/drawing/2014/main" id="{8D9AB6CC-83C8-4526-9CFD-68B511DCC6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="" xmlns:a16="http://schemas.microsoft.com/office/drawing/2014/main" id="{6EBE8955-3B05-409C-8666-95153DF31EC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="" xmlns:a16="http://schemas.microsoft.com/office/drawing/2014/main" id="{8CA90B81-B433-4DFD-978E-2C1338F9545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EA7493-2ECE-421E-B462-AE1073FF9103}" type="datetimeFigureOut">
              <a:rPr lang="en-US" smtClean="0"/>
              <a:t>2/28/2018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="" xmlns:a16="http://schemas.microsoft.com/office/drawing/2014/main" id="{F791C1A1-9D56-47E6-9CF1-80BBF8F17BB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="" xmlns:a16="http://schemas.microsoft.com/office/drawing/2014/main" id="{5853BB52-03F2-4EC3-9DB3-3D67A07A072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B4537C-3E24-48F2-ABD8-8862DE86566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51455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1837895C-BE77-4540-9D3D-9DDBBA4E67D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874919"/>
            <a:ext cx="9144000" cy="2387600"/>
          </a:xfrm>
        </p:spPr>
        <p:txBody>
          <a:bodyPr>
            <a:normAutofit/>
          </a:bodyPr>
          <a:lstStyle/>
          <a:p>
            <a:r>
              <a:rPr lang="en-US" dirty="0"/>
              <a:t>Draft Way Forward on SRS indication in TDD NB-</a:t>
            </a:r>
            <a:r>
              <a:rPr lang="en-US" dirty="0" err="1"/>
              <a:t>IoT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451C1A98-421F-42B2-9B71-731AFD20891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948276"/>
            <a:ext cx="9144000" cy="1033758"/>
          </a:xfrm>
        </p:spPr>
        <p:txBody>
          <a:bodyPr>
            <a:normAutofit/>
          </a:bodyPr>
          <a:lstStyle/>
          <a:p>
            <a:r>
              <a:rPr lang="sv-SE" dirty="0" smtClean="0"/>
              <a:t>Huawei, HiSilicon</a:t>
            </a:r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DC3595EB-ADD3-4C07-9F30-A19CF3A59AFD}"/>
              </a:ext>
            </a:extLst>
          </p:cNvPr>
          <p:cNvSpPr/>
          <p:nvPr/>
        </p:nvSpPr>
        <p:spPr>
          <a:xfrm>
            <a:off x="180622" y="199033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altLang="ko-KR" dirty="0">
                <a:latin typeface="Calibri" pitchFamily="34" charset="0"/>
                <a:cs typeface="Times New Roman" pitchFamily="18" charset="0"/>
              </a:rPr>
              <a:t>3GPP TSG RAN WG1 </a:t>
            </a:r>
            <a:r>
              <a:rPr lang="en-US" altLang="ko-KR" dirty="0">
                <a:latin typeface="Calibri" pitchFamily="34" charset="0"/>
                <a:cs typeface="Times New Roman" pitchFamily="18" charset="0"/>
              </a:rPr>
              <a:t>Meeting #</a:t>
            </a:r>
            <a:r>
              <a:rPr lang="en-US" altLang="ko-KR" dirty="0" smtClean="0">
                <a:latin typeface="Calibri" pitchFamily="34" charset="0"/>
                <a:cs typeface="Times New Roman" pitchFamily="18" charset="0"/>
              </a:rPr>
              <a:t>92</a:t>
            </a:r>
            <a:endParaRPr lang="en-US" altLang="ko-KR" dirty="0">
              <a:latin typeface="Calibri" pitchFamily="34" charset="0"/>
              <a:cs typeface="Times New Roman" pitchFamily="18" charset="0"/>
            </a:endParaRPr>
          </a:p>
          <a:p>
            <a:r>
              <a:rPr lang="da-DK" altLang="zh-CN" dirty="0">
                <a:latin typeface="Calibri" pitchFamily="34" charset="0"/>
                <a:cs typeface="Times New Roman" pitchFamily="18" charset="0"/>
              </a:rPr>
              <a:t>Athens, Greece, February 26-March 2, </a:t>
            </a:r>
            <a:r>
              <a:rPr lang="da-DK" altLang="zh-CN" dirty="0" smtClean="0">
                <a:latin typeface="Calibri" pitchFamily="34" charset="0"/>
                <a:cs typeface="Times New Roman" pitchFamily="18" charset="0"/>
              </a:rPr>
              <a:t>2018</a:t>
            </a:r>
            <a:endParaRPr lang="en-US" altLang="zh-CN" dirty="0">
              <a:latin typeface="Calibri" pitchFamily="34" charset="0"/>
              <a:cs typeface="Times New Roman" pitchFamily="18" charset="0"/>
            </a:endParaRPr>
          </a:p>
          <a:p>
            <a:r>
              <a:rPr lang="en-US" altLang="ko-KR" dirty="0">
                <a:latin typeface="Calibri" pitchFamily="34" charset="0"/>
                <a:cs typeface="Times New Roman" pitchFamily="18" charset="0"/>
              </a:rPr>
              <a:t>Agenda item </a:t>
            </a:r>
            <a:r>
              <a:rPr lang="en-US" altLang="ko-KR" dirty="0" smtClean="0">
                <a:latin typeface="Calibri" pitchFamily="34" charset="0"/>
                <a:cs typeface="Times New Roman" pitchFamily="18" charset="0"/>
              </a:rPr>
              <a:t>6.2.6.6.2</a:t>
            </a:r>
            <a:endParaRPr lang="en-US" altLang="ko-KR" dirty="0">
              <a:latin typeface="Calibri" pitchFamily="34" charset="0"/>
              <a:cs typeface="Times New Roman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555941" y="551329"/>
            <a:ext cx="1371600" cy="3765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R1-1803054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69240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36196" y="1072593"/>
            <a:ext cx="10817604" cy="4351338"/>
          </a:xfrm>
        </p:spPr>
        <p:txBody>
          <a:bodyPr>
            <a:normAutofit/>
          </a:bodyPr>
          <a:lstStyle/>
          <a:p>
            <a:pPr lvl="0">
              <a:lnSpc>
                <a:spcPct val="120000"/>
              </a:lnSpc>
            </a:pPr>
            <a:r>
              <a:rPr lang="en-US" altLang="zh-CN" sz="2200" dirty="0">
                <a:solidFill>
                  <a:prstClr val="black"/>
                </a:solidFill>
              </a:rPr>
              <a:t>In </a:t>
            </a:r>
            <a:r>
              <a:rPr lang="en-US" altLang="zh-CN" sz="2200" dirty="0" smtClean="0">
                <a:solidFill>
                  <a:prstClr val="black"/>
                </a:solidFill>
              </a:rPr>
              <a:t>FDD NB-</a:t>
            </a:r>
            <a:r>
              <a:rPr lang="en-US" altLang="zh-CN" sz="2200" dirty="0" err="1" smtClean="0">
                <a:solidFill>
                  <a:prstClr val="black"/>
                </a:solidFill>
              </a:rPr>
              <a:t>IoT</a:t>
            </a:r>
            <a:r>
              <a:rPr lang="en-US" altLang="zh-CN" sz="2200" dirty="0" smtClean="0">
                <a:solidFill>
                  <a:prstClr val="black"/>
                </a:solidFill>
              </a:rPr>
              <a:t>, the SRS </a:t>
            </a:r>
            <a:r>
              <a:rPr lang="en-US" altLang="zh-CN" sz="2200" dirty="0" err="1" smtClean="0">
                <a:solidFill>
                  <a:prstClr val="black"/>
                </a:solidFill>
              </a:rPr>
              <a:t>subframe</a:t>
            </a:r>
            <a:r>
              <a:rPr lang="en-US" altLang="zh-CN" sz="2200" dirty="0" smtClean="0">
                <a:solidFill>
                  <a:prstClr val="black"/>
                </a:solidFill>
              </a:rPr>
              <a:t> </a:t>
            </a:r>
            <a:r>
              <a:rPr lang="en-US" altLang="zh-CN" sz="2200" dirty="0">
                <a:solidFill>
                  <a:prstClr val="black"/>
                </a:solidFill>
              </a:rPr>
              <a:t>configurations and  </a:t>
            </a:r>
            <a:r>
              <a:rPr lang="en-US" altLang="zh-CN" sz="2200" dirty="0" err="1">
                <a:solidFill>
                  <a:prstClr val="black"/>
                </a:solidFill>
              </a:rPr>
              <a:t>npusch-AllSymbols</a:t>
            </a:r>
            <a:r>
              <a:rPr lang="en-US" altLang="zh-CN" sz="2200" dirty="0">
                <a:solidFill>
                  <a:prstClr val="black"/>
                </a:solidFill>
              </a:rPr>
              <a:t> </a:t>
            </a:r>
            <a:r>
              <a:rPr lang="en-US" altLang="zh-CN" sz="2200" dirty="0" smtClean="0">
                <a:solidFill>
                  <a:prstClr val="black"/>
                </a:solidFill>
              </a:rPr>
              <a:t>are indicated to UE to avoid the collision between NPUSCH and LTE SRS.  The description in 36.211 is shown below.</a:t>
            </a:r>
            <a:endParaRPr lang="en-US" altLang="zh-CN" sz="2200" dirty="0">
              <a:solidFill>
                <a:prstClr val="black"/>
              </a:solidFill>
            </a:endParaRP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536196" y="-1029"/>
            <a:ext cx="10515600" cy="1325563"/>
          </a:xfrm>
        </p:spPr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027243" y="2487791"/>
            <a:ext cx="9687980" cy="1200329"/>
          </a:xfrm>
          <a:prstGeom prst="rect">
            <a:avLst/>
          </a:prstGeom>
          <a:noFill/>
          <a:ln w="1587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dirty="0"/>
              <a:t>When higher layer parameter </a:t>
            </a:r>
            <a:r>
              <a:rPr lang="en-US" altLang="zh-CN" dirty="0" err="1"/>
              <a:t>npusch-AllSymbols</a:t>
            </a:r>
            <a:r>
              <a:rPr lang="en-US" altLang="zh-CN" dirty="0"/>
              <a:t> is set to false, resource elements in SC-FDMA symbols overlapping </a:t>
            </a:r>
            <a:r>
              <a:rPr lang="en-US" altLang="zh-CN" dirty="0" smtClean="0"/>
              <a:t>with </a:t>
            </a:r>
            <a:r>
              <a:rPr lang="en-US" altLang="zh-CN" dirty="0"/>
              <a:t>a symbol configured with SRS according to srs-SubframeConfig shall be counted in the NPUSCH mapping but not </a:t>
            </a:r>
            <a:r>
              <a:rPr lang="en-US" altLang="zh-CN" dirty="0" smtClean="0"/>
              <a:t>used </a:t>
            </a:r>
            <a:r>
              <a:rPr lang="en-US" altLang="zh-CN" dirty="0"/>
              <a:t>for transmission of the NPUSCH. When higher layer parameter </a:t>
            </a:r>
            <a:r>
              <a:rPr lang="en-US" altLang="zh-CN" dirty="0" err="1"/>
              <a:t>npusch-AllSymbols</a:t>
            </a:r>
            <a:r>
              <a:rPr lang="en-US" altLang="zh-CN" dirty="0"/>
              <a:t> is set to true, all symbols are </a:t>
            </a:r>
            <a:r>
              <a:rPr lang="en-US" altLang="zh-CN" dirty="0" smtClean="0"/>
              <a:t>transmitted</a:t>
            </a:r>
            <a:r>
              <a:rPr lang="en-US" altLang="zh-CN" dirty="0"/>
              <a:t>. 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3929559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-2"/>
            <a:ext cx="10515600" cy="814925"/>
          </a:xfrm>
        </p:spPr>
        <p:txBody>
          <a:bodyPr/>
          <a:lstStyle/>
          <a:p>
            <a:r>
              <a:rPr lang="en-US" altLang="zh-CN" dirty="0" smtClean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743800"/>
            <a:ext cx="10515600" cy="5463818"/>
          </a:xfrm>
        </p:spPr>
        <p:txBody>
          <a:bodyPr>
            <a:normAutofit/>
          </a:bodyPr>
          <a:lstStyle/>
          <a:p>
            <a:pPr marL="342900" lvl="0" indent="-342900">
              <a:spcAft>
                <a:spcPts val="0"/>
              </a:spcAft>
              <a:buFont typeface="Wingdings" panose="05000000000000000000" pitchFamily="2" charset="2"/>
              <a:buChar char=""/>
            </a:pPr>
            <a:r>
              <a:rPr lang="en-US" altLang="zh-CN" dirty="0"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LTE </a:t>
            </a:r>
            <a:r>
              <a:rPr lang="en-US" altLang="zh-CN" i="1" dirty="0" err="1"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srs-SubframeConfig</a:t>
            </a:r>
            <a:r>
              <a:rPr lang="en-US" altLang="zh-CN" dirty="0"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 can be configured to TDD NB-</a:t>
            </a:r>
            <a:r>
              <a:rPr lang="en-US" altLang="zh-CN" dirty="0" err="1"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IoT</a:t>
            </a:r>
            <a:r>
              <a:rPr lang="en-US" altLang="zh-CN" dirty="0"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 UEs</a:t>
            </a:r>
            <a:r>
              <a:rPr lang="en-US" altLang="zh-CN" dirty="0" smtClean="0"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.</a:t>
            </a:r>
          </a:p>
          <a:p>
            <a:pPr marL="342900" lvl="0" indent="-342900">
              <a:spcAft>
                <a:spcPts val="0"/>
              </a:spcAft>
              <a:buFont typeface="Wingdings" panose="05000000000000000000" pitchFamily="2" charset="2"/>
              <a:buChar char=""/>
            </a:pPr>
            <a:r>
              <a:rPr lang="en-US" altLang="zh-CN" i="1" dirty="0" err="1" smtClean="0"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npusch-AllSymbols</a:t>
            </a:r>
            <a:r>
              <a:rPr lang="en-US" altLang="zh-CN" i="1" dirty="0" smtClean="0"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 </a:t>
            </a:r>
            <a:r>
              <a:rPr lang="en-US" altLang="zh-CN" dirty="0" smtClean="0"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can be configured to TDD NB-</a:t>
            </a:r>
            <a:r>
              <a:rPr lang="en-US" altLang="zh-CN" dirty="0" err="1" smtClean="0"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IoT</a:t>
            </a:r>
            <a:r>
              <a:rPr lang="en-US" altLang="zh-CN" dirty="0" smtClean="0"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 UEs to indicate whether the </a:t>
            </a:r>
            <a:r>
              <a:rPr lang="en-US" altLang="zh-CN" dirty="0"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symbols that collide with LTE </a:t>
            </a:r>
            <a:r>
              <a:rPr lang="en-US" altLang="zh-CN" dirty="0" smtClean="0">
                <a:latin typeface="Times" panose="020206030504050203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SRS are punctured.</a:t>
            </a:r>
          </a:p>
          <a:p>
            <a:pPr marL="342900" lvl="0" indent="-342900">
              <a:spcAft>
                <a:spcPts val="0"/>
              </a:spcAft>
              <a:buFont typeface="Wingdings" panose="05000000000000000000" pitchFamily="2" charset="2"/>
              <a:buChar char=""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58903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943</TotalTime>
  <Words>153</Words>
  <Application>Microsoft Office PowerPoint</Application>
  <PresentationFormat>宽屏</PresentationFormat>
  <Paragraphs>12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4" baseType="lpstr">
      <vt:lpstr>Batang</vt:lpstr>
      <vt:lpstr>맑은 고딕</vt:lpstr>
      <vt:lpstr>等线</vt:lpstr>
      <vt:lpstr>等线 Light</vt:lpstr>
      <vt:lpstr>Arial</vt:lpstr>
      <vt:lpstr>Calibri</vt:lpstr>
      <vt:lpstr>Calibri Light</vt:lpstr>
      <vt:lpstr>Times</vt:lpstr>
      <vt:lpstr>Times New Roman</vt:lpstr>
      <vt:lpstr>Wingdings</vt:lpstr>
      <vt:lpstr>Office Theme</vt:lpstr>
      <vt:lpstr>Draft Way Forward on SRS indication in TDD NB-IoT</vt:lpstr>
      <vt:lpstr>Background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TDD NB-IoT</dc:title>
  <dc:creator>Ericsson1</dc:creator>
  <cp:lastModifiedBy>lijun (CS)</cp:lastModifiedBy>
  <cp:revision>102</cp:revision>
  <dcterms:created xsi:type="dcterms:W3CDTF">2017-08-18T07:18:33Z</dcterms:created>
  <dcterms:modified xsi:type="dcterms:W3CDTF">2018-02-28T10:14:57Z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(3)BIzPT0nkmTsfT5kiDJR2YjZZHw9jwRFhcgQwnsj7OK+QL+go/J/h7zHbEqelD0lML2ZSKcjX
CIKOMLhGGUtcrK19Y/zmPBaTL4wp9HlSsi/KRhX+0KZtYVo/VZa4CBQd8V3vYjYhGr+VT34b
plywGc0isGMQU/tYdwxxhdTKLf3i0b4aUKvwd3AFWJ4CNKKfJoZVeY+KEB93lwgkldLJ0JB3
FpTsihp4VyNAwDWXfh</vt:lpwstr>
  </property>
  <property fmtid="{D5CDD505-2E9C-101B-9397-08002B2CF9AE}" pid="3" name="_2015_ms_pID_7253431">
    <vt:lpwstr>t3v1tnjGCW0vIjWPobEQJ9SDF5Cg4SRDUeArOIYFC6nYhlCvks9UJn
jckvPaF094baE7bMB546v7bKgcVp3cSnxQFCWQRbukl7wHcf5+MCu24At8D6b7EdWsrvfOyy
soqhrQtEbO7pqWp/dpSCNXFdwJ7IIUah1qJvR6Dx5uDGhLZvgVpM9BYnnf3QhV1NuJGHb4BX
kFLRqurTZVtUanqsuBrhJJR29Sg6gnDZHB2T</vt:lpwstr>
  </property>
  <property fmtid="{D5CDD505-2E9C-101B-9397-08002B2CF9AE}" pid="4" name="_2015_ms_pID_7253432">
    <vt:lpwstr>0g==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1511823446</vt:lpwstr>
  </property>
</Properties>
</file>