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vsd" ContentType="application/vnd.visio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3" r:id="rId4"/>
    <p:sldId id="264" r:id="rId5"/>
    <p:sldId id="262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12" autoAdjust="0"/>
    <p:restoredTop sz="94660"/>
  </p:normalViewPr>
  <p:slideViewPr>
    <p:cSldViewPr>
      <p:cViewPr varScale="1">
        <p:scale>
          <a:sx n="70" d="100"/>
          <a:sy n="70" d="100"/>
        </p:scale>
        <p:origin x="-143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Relationship Id="rId14" Type="http://schemas.microsoft.com/office/2015/10/relationships/revisionInfo" Target="revisionInfo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2018/2/27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Visio_2003-2010_Drawing1.vsd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WF on scrambling and mask for AUL 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Huawei, </a:t>
            </a:r>
            <a:r>
              <a:rPr lang="en-US" altLang="zh-CN" dirty="0" err="1" smtClean="0"/>
              <a:t>HiSilicon</a:t>
            </a:r>
            <a:r>
              <a:rPr lang="en-US" altLang="zh-CN" dirty="0" smtClean="0"/>
              <a:t>, </a:t>
            </a:r>
            <a:r>
              <a:rPr lang="en-US" altLang="zh-CN" dirty="0"/>
              <a:t>…</a:t>
            </a:r>
            <a:endParaRPr lang="zh-CN" alt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79512" y="332656"/>
            <a:ext cx="460851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v-SE" altLang="ko-KR" b="1" dirty="0">
                <a:latin typeface="Calibri" pitchFamily="34" charset="0"/>
                <a:cs typeface="Times New Roman" pitchFamily="18" charset="0"/>
              </a:rPr>
              <a:t>3GPP TSG RAN1 #</a:t>
            </a:r>
            <a:r>
              <a:rPr lang="sv-SE" altLang="ko-KR" b="1" dirty="0" smtClean="0">
                <a:latin typeface="Calibri" pitchFamily="34" charset="0"/>
                <a:cs typeface="Times New Roman" pitchFamily="18" charset="0"/>
              </a:rPr>
              <a:t>92</a:t>
            </a:r>
            <a:r>
              <a:rPr lang="sv-SE" altLang="ko-KR" b="1" dirty="0">
                <a:latin typeface="Calibri" pitchFamily="34" charset="0"/>
                <a:cs typeface="Times New Roman" pitchFamily="18" charset="0"/>
              </a:rPr>
              <a:t>	</a:t>
            </a:r>
          </a:p>
          <a:p>
            <a:r>
              <a:rPr lang="en-US" altLang="zh-CN" b="1" dirty="0" smtClean="0"/>
              <a:t>Athens, Greece, 26 February – 2 March 2018</a:t>
            </a:r>
          </a:p>
          <a:p>
            <a:r>
              <a:rPr lang="sv-SE" altLang="ko-KR" b="1" dirty="0" smtClean="0">
                <a:latin typeface="Calibri" pitchFamily="34" charset="0"/>
                <a:cs typeface="Times New Roman" pitchFamily="18" charset="0"/>
              </a:rPr>
              <a:t>Agenda </a:t>
            </a:r>
            <a:r>
              <a:rPr lang="sv-SE" altLang="ko-KR" b="1" dirty="0">
                <a:latin typeface="Calibri" pitchFamily="34" charset="0"/>
                <a:cs typeface="Times New Roman" pitchFamily="18" charset="0"/>
              </a:rPr>
              <a:t>Item: </a:t>
            </a:r>
            <a:r>
              <a:rPr lang="sv-SE" altLang="ko-KR" b="1" dirty="0" smtClean="0">
                <a:latin typeface="Calibri" pitchFamily="34" charset="0"/>
                <a:cs typeface="Times New Roman" pitchFamily="18" charset="0"/>
              </a:rPr>
              <a:t>6.2.2.2.2</a:t>
            </a:r>
            <a:endParaRPr lang="sv-SE" altLang="ko-KR" b="1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5" name="직사각형 5"/>
          <p:cNvSpPr>
            <a:spLocks noChangeArrowheads="1"/>
          </p:cNvSpPr>
          <p:nvPr/>
        </p:nvSpPr>
        <p:spPr bwMode="auto">
          <a:xfrm>
            <a:off x="7596336" y="260351"/>
            <a:ext cx="132119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 smtClean="0"/>
              <a:t>R1-1803037</a:t>
            </a:r>
            <a:endParaRPr lang="ko-KR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In RAN1 90 meeting, it was agreed that:</a:t>
            </a:r>
          </a:p>
          <a:p>
            <a:pPr lvl="0"/>
            <a:r>
              <a:rPr lang="en-US" altLang="zh-CN" sz="2800" dirty="0" smtClean="0"/>
              <a:t>New UCI for AUL operation: </a:t>
            </a:r>
            <a:endParaRPr lang="zh-CN" altLang="zh-CN" sz="3600" dirty="0" smtClean="0"/>
          </a:p>
          <a:p>
            <a:pPr lvl="1"/>
            <a:r>
              <a:rPr lang="en-US" altLang="zh-CN" sz="2400" dirty="0" smtClean="0"/>
              <a:t>includes at least: HARQ ID, new data indicator, and redundancy version.</a:t>
            </a:r>
            <a:endParaRPr lang="zh-CN" altLang="zh-CN" sz="3200" dirty="0" smtClean="0"/>
          </a:p>
          <a:p>
            <a:pPr lvl="2"/>
            <a:r>
              <a:rPr lang="en-US" altLang="zh-CN" sz="2000" dirty="0" smtClean="0"/>
              <a:t>FFS: CRC attachment and scrambling</a:t>
            </a:r>
            <a:endParaRPr lang="zh-CN" altLang="zh-CN" sz="2800" dirty="0" smtClean="0"/>
          </a:p>
          <a:p>
            <a:pPr lvl="2"/>
            <a:r>
              <a:rPr lang="en-US" altLang="zh-CN" sz="2000" dirty="0" smtClean="0"/>
              <a:t>FFS: indication of UE specific ID</a:t>
            </a:r>
            <a:endParaRPr lang="zh-CN" altLang="zh-CN" sz="2800" dirty="0" smtClean="0"/>
          </a:p>
          <a:p>
            <a:pPr lvl="1"/>
            <a:r>
              <a:rPr lang="en-US" altLang="zh-CN" sz="2400" dirty="0" smtClean="0"/>
              <a:t>is transmitted together with every PUSCH in AUL transmission.</a:t>
            </a:r>
            <a:endParaRPr lang="zh-CN" altLang="zh-CN" sz="3200" dirty="0" smtClean="0"/>
          </a:p>
          <a:p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dirty="0" smtClean="0"/>
              <a:t>Given that the available DMRS sequences are limited, the UE ID shall be included in AUL-UCI for further distinguishing if a large number of UEs are statistically multiplexed on the same resources.</a:t>
            </a:r>
          </a:p>
          <a:p>
            <a:r>
              <a:rPr lang="en-US" altLang="zh-CN" dirty="0" smtClean="0"/>
              <a:t>Using C-RNTI to mask the CRC of AUL-UCI increases the </a:t>
            </a:r>
            <a:r>
              <a:rPr lang="en-US" altLang="zh-CN" dirty="0" err="1" smtClean="0"/>
              <a:t>eNB</a:t>
            </a:r>
            <a:r>
              <a:rPr lang="en-US" altLang="zh-CN" dirty="0" smtClean="0"/>
              <a:t> complexity on decoding AUL-UCI</a:t>
            </a:r>
          </a:p>
          <a:p>
            <a:r>
              <a:rPr lang="en-US" altLang="zh-CN" dirty="0" smtClean="0"/>
              <a:t>Explicitly includes UE ID in </a:t>
            </a:r>
            <a:r>
              <a:rPr lang="en-US" altLang="zh-CN" dirty="0" smtClean="0"/>
              <a:t>AUL-UCI can </a:t>
            </a:r>
            <a:r>
              <a:rPr lang="en-US" altLang="zh-CN" dirty="0" smtClean="0"/>
              <a:t>avoid trivial effort on </a:t>
            </a:r>
            <a:r>
              <a:rPr lang="en-US" altLang="zh-CN" dirty="0" err="1" smtClean="0"/>
              <a:t>eNB</a:t>
            </a:r>
            <a:r>
              <a:rPr lang="en-US" altLang="zh-CN" dirty="0" smtClean="0"/>
              <a:t> design and increase the reliability of AUL-UCI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268760"/>
            <a:ext cx="8229600" cy="5256584"/>
          </a:xfrm>
        </p:spPr>
        <p:txBody>
          <a:bodyPr>
            <a:normAutofit lnSpcReduction="10000"/>
          </a:bodyPr>
          <a:lstStyle/>
          <a:p>
            <a:r>
              <a:rPr lang="en-US" altLang="zh-CN" sz="2400" dirty="0" smtClean="0"/>
              <a:t>For legacy LTE system, the scrambling for PUSCH (the multiplexed sequence including UCI and UL-SCH) before modulation is UE-specific. The equation of the scrambling initialization is </a:t>
            </a:r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r>
              <a:rPr lang="en-US" altLang="zh-CN" sz="2400" dirty="0" smtClean="0"/>
              <a:t>If UE-specific scrambling is reused for the AUL PUSCH, the </a:t>
            </a:r>
            <a:r>
              <a:rPr lang="en-US" altLang="zh-CN" sz="2400" dirty="0" err="1" smtClean="0"/>
              <a:t>eNB</a:t>
            </a:r>
            <a:r>
              <a:rPr lang="en-US" altLang="zh-CN" sz="2400" dirty="0" smtClean="0"/>
              <a:t> has to use multiple hypothesis corresponding to RNTI of different UEs for de-scrambling before decoding AUL-UCI. </a:t>
            </a:r>
          </a:p>
          <a:p>
            <a:r>
              <a:rPr lang="en-US" altLang="zh-CN" sz="2400" dirty="0" smtClean="0"/>
              <a:t>To avoid increased </a:t>
            </a:r>
            <a:r>
              <a:rPr lang="en-US" altLang="zh-CN" sz="2400" dirty="0" err="1" smtClean="0"/>
              <a:t>eNB</a:t>
            </a:r>
            <a:r>
              <a:rPr lang="en-US" altLang="zh-CN" sz="2400" dirty="0" smtClean="0"/>
              <a:t> complexity, the AUL PUSCH should use cell-specific scrambling instead of UE-specific scrambling.</a:t>
            </a:r>
            <a:endParaRPr lang="zh-CN" altLang="en-US" sz="2400" dirty="0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49" name="Object 1"/>
          <p:cNvGraphicFramePr>
            <a:graphicFrameLocks noChangeAspect="1"/>
          </p:cNvGraphicFramePr>
          <p:nvPr/>
        </p:nvGraphicFramePr>
        <p:xfrm>
          <a:off x="439370" y="2708920"/>
          <a:ext cx="8704630" cy="1296144"/>
        </p:xfrm>
        <a:graphic>
          <a:graphicData uri="http://schemas.openxmlformats.org/presentationml/2006/ole">
            <p:oleObj spid="_x0000_s2049" name="Visio" r:id="rId3" imgW="10820374" imgH="1601822" progId="Visio.Drawing.11">
              <p:embed/>
            </p:oleObj>
          </a:graphicData>
        </a:graphic>
      </p:graphicFrame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52" name="Object 4"/>
          <p:cNvGraphicFramePr>
            <a:graphicFrameLocks noChangeAspect="1"/>
          </p:cNvGraphicFramePr>
          <p:nvPr/>
        </p:nvGraphicFramePr>
        <p:xfrm>
          <a:off x="2699792" y="2204864"/>
          <a:ext cx="4508327" cy="432048"/>
        </p:xfrm>
        <a:graphic>
          <a:graphicData uri="http://schemas.openxmlformats.org/presentationml/2006/ole">
            <p:oleObj spid="_x0000_s2052" name="Microsoft 公式 3.0" r:id="rId4" imgW="2286000" imgH="2159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040560"/>
          </a:xfrm>
        </p:spPr>
        <p:txBody>
          <a:bodyPr>
            <a:normAutofit fontScale="77500" lnSpcReduction="20000"/>
          </a:bodyPr>
          <a:lstStyle/>
          <a:p>
            <a:r>
              <a:rPr lang="en-US" altLang="zh-CN" dirty="0" smtClean="0"/>
              <a:t>Proposal 1: AUL-UCI has 16 bits CRC wherein 9 LSB bits of them is masked by cell ID</a:t>
            </a:r>
          </a:p>
          <a:p>
            <a:r>
              <a:rPr lang="en-US" altLang="zh-CN" dirty="0" smtClean="0"/>
              <a:t>Proposal 2: 16 bits UE ID is explicitly included in AUL-UCI payload in the form of UE-specific RNTI which is the same as RNTI defined for activation DCI and AUL-DFI.</a:t>
            </a:r>
          </a:p>
          <a:p>
            <a:endParaRPr lang="en-US" altLang="zh-CN" dirty="0" smtClean="0"/>
          </a:p>
          <a:p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</a:rPr>
              <a:t>Proposal 3: The AUL PUSCH scrambling sequence initialization does not use the UE-specific RNTI</a:t>
            </a:r>
          </a:p>
          <a:p>
            <a:pPr lvl="1"/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</a:rPr>
              <a:t>I.e. it only depends on the slot number, cell ID, and the codeword number q</a:t>
            </a:r>
          </a:p>
          <a:p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</a:rPr>
              <a:t>Alternative </a:t>
            </a:r>
            <a:r>
              <a:rPr lang="en-US" altLang="zh-CN" dirty="0" smtClean="0"/>
              <a:t>Proposal 3: The AUL PUSCH scrambling sequence initialization uses </a:t>
            </a:r>
            <a:r>
              <a:rPr lang="en-US" altLang="zh-CN" dirty="0" err="1" smtClean="0"/>
              <a:t>n_RNTI</a:t>
            </a:r>
            <a:r>
              <a:rPr lang="en-US" altLang="zh-CN" dirty="0" smtClean="0"/>
              <a:t> as a specified value</a:t>
            </a:r>
          </a:p>
          <a:p>
            <a:pPr lvl="1"/>
            <a:r>
              <a:rPr lang="en-US" altLang="zh-CN" dirty="0" smtClean="0"/>
              <a:t>FFS on the specified value</a:t>
            </a:r>
          </a:p>
          <a:p>
            <a:pPr lvl="1"/>
            <a:r>
              <a:rPr lang="en-US" altLang="zh-CN" dirty="0" smtClean="0"/>
              <a:t>Note: it only depends on the slot number, cell ID, and the codeword number q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873</TotalTime>
  <Words>344</Words>
  <Application>Microsoft Office PowerPoint</Application>
  <PresentationFormat>全屏显示(4:3)</PresentationFormat>
  <Paragraphs>34</Paragraphs>
  <Slides>5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Office 主题</vt:lpstr>
      <vt:lpstr>Visio</vt:lpstr>
      <vt:lpstr>Microsoft 公式 3.0</vt:lpstr>
      <vt:lpstr>WF on scrambling and mask for AUL </vt:lpstr>
      <vt:lpstr>Background</vt:lpstr>
      <vt:lpstr>Background</vt:lpstr>
      <vt:lpstr>Background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Mode1 for UL partial subframe</dc:title>
  <dc:creator>Xiayuan (XiaYuan, WN)</dc:creator>
  <cp:lastModifiedBy>HW</cp:lastModifiedBy>
  <cp:revision>152</cp:revision>
  <dcterms:created xsi:type="dcterms:W3CDTF">2017-08-18T03:29:48Z</dcterms:created>
  <dcterms:modified xsi:type="dcterms:W3CDTF">2018-02-27T07:10:02Z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(3)SJ+QQHnDwRdPCd2mO3rSA5+s/z+4mEnYck/ov5uyadisVgsEV3Odd3x36c5OKt0E6uYZhV9O
h6p+ITSWmzxJJCGOca/iwZEaQAtZXR7JEQCvibW5oJm4+vv8n4QsJ8VFz65sSGAaFya8AGyi
mEPNqxVzn+euNs+FE7byzXR0hwYgLysIbXZOW4sIcOktzWZHVH9hkSb2QcD++GB+Aquj6kKQ
3iGLK6XoUqpHksywg7</vt:lpwstr>
  </property>
  <property fmtid="{D5CDD505-2E9C-101B-9397-08002B2CF9AE}" pid="3" name="_2015_ms_pID_7253431">
    <vt:lpwstr>d1SqSG+f2UqV6thbxQ8hTOSoSazEMKWYBmne//oFxaMU7k9P6AXnwE
ua7wqytT9+YJhOkNxqAkEXgwLOOqpZ3vC/eeaQMDAlJjFtt9BMZztj7q2xySoz1k2da6C2tR
ujnb+v+kqxx6ABlut3yN/f0d7xya002NWG5HR4AkPGE22I9Tqf1hkMNiNEKF32j9b2AGDoAy
IRGsM24dp6LjsZTJXJYqB0zUTZOW99eb6ac0</vt:lpwstr>
  </property>
  <property fmtid="{D5CDD505-2E9C-101B-9397-08002B2CF9AE}" pid="4" name="_2015_ms_pID_7253432">
    <vt:lpwstr>RsSIxloz/NEuUwmXglwKgck=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1519715060</vt:lpwstr>
  </property>
</Properties>
</file>