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8" r:id="rId5"/>
    <p:sldId id="269" r:id="rId6"/>
    <p:sldId id="27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4660"/>
  </p:normalViewPr>
  <p:slideViewPr>
    <p:cSldViewPr>
      <p:cViewPr varScale="1">
        <p:scale>
          <a:sx n="70" d="100"/>
          <a:sy n="70" d="100"/>
        </p:scale>
        <p:origin x="-151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remaining issues for UL partial SF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Huawei, </a:t>
            </a:r>
            <a:r>
              <a:rPr lang="en-US" altLang="zh-CN" dirty="0" smtClean="0"/>
              <a:t>HiSilicon, …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512" y="260945"/>
            <a:ext cx="460851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3GPP TSG RAN1 #</a:t>
            </a:r>
            <a:r>
              <a:rPr lang="sv-SE" altLang="ko-KR" b="1" dirty="0" smtClean="0">
                <a:latin typeface="Calibri" pitchFamily="34" charset="0"/>
                <a:cs typeface="Times New Roman" pitchFamily="18" charset="0"/>
              </a:rPr>
              <a:t>92</a:t>
            </a:r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	</a:t>
            </a:r>
          </a:p>
          <a:p>
            <a:r>
              <a:rPr lang="en-US" altLang="zh-CN" b="1" dirty="0" smtClean="0"/>
              <a:t>Athens, Greece, 26 February – 2 March </a:t>
            </a:r>
            <a:r>
              <a:rPr lang="en-US" altLang="zh-CN" b="1" dirty="0" smtClean="0"/>
              <a:t>2018</a:t>
            </a:r>
          </a:p>
          <a:p>
            <a:r>
              <a:rPr lang="sv-SE" altLang="ko-KR" b="1" dirty="0" smtClean="0">
                <a:latin typeface="Calibri" pitchFamily="34" charset="0"/>
                <a:cs typeface="Times New Roman" pitchFamily="18" charset="0"/>
              </a:rPr>
              <a:t>Agenda </a:t>
            </a:r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Item: </a:t>
            </a:r>
            <a:r>
              <a:rPr lang="sv-SE" altLang="ko-KR" b="1" dirty="0" smtClean="0">
                <a:latin typeface="Calibri" pitchFamily="34" charset="0"/>
                <a:cs typeface="Times New Roman" pitchFamily="18" charset="0"/>
              </a:rPr>
              <a:t>6.2.2.1</a:t>
            </a:r>
            <a:endParaRPr lang="sv-SE" altLang="ko-KR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7596336" y="188640"/>
            <a:ext cx="13211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 smtClean="0"/>
              <a:t>R1-1803036</a:t>
            </a:r>
            <a:endParaRPr lang="ko-KR" alt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en-US" dirty="0" smtClean="0"/>
              <a:t>In RAN1 #91 meeting, the following agreements were achieved for UL partial SFs</a:t>
            </a:r>
          </a:p>
          <a:p>
            <a:pPr marL="0" indent="0"/>
            <a:r>
              <a:rPr lang="en-GB" altLang="zh-CN" dirty="0" smtClean="0"/>
              <a:t>If a UL grant schedules a UL burst by multiple-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scheduling operation with Mode 1, Mode 1 is applied for all </a:t>
            </a:r>
            <a:r>
              <a:rPr lang="en-GB" altLang="zh-CN" dirty="0" err="1" smtClean="0"/>
              <a:t>subframes</a:t>
            </a:r>
            <a:r>
              <a:rPr lang="en-GB" altLang="zh-CN" dirty="0" smtClean="0"/>
              <a:t> of the UL burst.</a:t>
            </a:r>
          </a:p>
          <a:p>
            <a:pPr marL="0" indent="0"/>
            <a:r>
              <a:rPr lang="en-GB" altLang="zh-CN" dirty="0" smtClean="0"/>
              <a:t>The TBS of the Mode 2 partial UL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is scaled by the factor of 0.5.</a:t>
            </a:r>
            <a:endParaRPr lang="zh-CN" altLang="zh-CN" dirty="0" smtClean="0"/>
          </a:p>
          <a:p>
            <a:pPr marL="0" indent="0"/>
            <a:r>
              <a:rPr lang="en-GB" altLang="zh-CN" dirty="0" smtClean="0"/>
              <a:t>When UCI is sent along with UL-SCH, the UCI is rate-matched in the 2nd slot of a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with Mode 1 operation, regardless this Mode 1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is actually full or partial.</a:t>
            </a:r>
            <a:endParaRPr lang="zh-CN" altLang="zh-CN" dirty="0" smtClean="0"/>
          </a:p>
          <a:p>
            <a:pPr marL="0" indent="0"/>
            <a:r>
              <a:rPr lang="en-GB" altLang="zh-CN" dirty="0" smtClean="0"/>
              <a:t>UCI is rate-matched in the 2nd slot of the Mode 2 partial UL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.</a:t>
            </a:r>
          </a:p>
          <a:p>
            <a:pPr marL="0" indent="0"/>
            <a:r>
              <a:rPr lang="en-GB" altLang="zh-CN" dirty="0" smtClean="0"/>
              <a:t>The TBS of a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ending at symbol #6 is scaled by a factor of 0.5 </a:t>
            </a:r>
            <a:endParaRPr lang="zh-CN" altLang="zh-CN" dirty="0" smtClean="0"/>
          </a:p>
          <a:p>
            <a:pPr marL="0" indent="0"/>
            <a:r>
              <a:rPr lang="en-GB" altLang="zh-CN" dirty="0" smtClean="0"/>
              <a:t>UCI is rate-matched in the 1st slot of a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ending in symbol #6.</a:t>
            </a:r>
            <a:endParaRPr lang="zh-CN" altLang="zh-CN" dirty="0" smtClean="0"/>
          </a:p>
          <a:p>
            <a:pPr marL="0" indent="0"/>
            <a:endParaRPr lang="zh-CN" altLang="zh-CN" dirty="0" smtClean="0"/>
          </a:p>
          <a:p>
            <a:pPr marL="0" lvl="0" indent="0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 smtClean="0"/>
              <a:t>Still we have several issues that need to be further discussed as follows</a:t>
            </a:r>
          </a:p>
          <a:p>
            <a:pPr marL="0" indent="0"/>
            <a:r>
              <a:rPr lang="en-GB" altLang="zh-CN" dirty="0" smtClean="0"/>
              <a:t>The UCI mapping details for UL partial SF</a:t>
            </a:r>
          </a:p>
          <a:p>
            <a:pPr marL="400050" lvl="1" indent="0"/>
            <a:r>
              <a:rPr lang="en-GB" altLang="zh-CN" dirty="0" smtClean="0"/>
              <a:t>Calculation of Q’ for Mode 1/Mode 2/ending partial SF</a:t>
            </a:r>
          </a:p>
          <a:p>
            <a:pPr marL="400050" lvl="1" indent="0"/>
            <a:r>
              <a:rPr lang="en-GB" altLang="zh-CN" dirty="0" smtClean="0"/>
              <a:t>Mapping of RI for Mode 1, Mode 2, and ending partial</a:t>
            </a:r>
          </a:p>
          <a:p>
            <a:pPr marL="0" indent="0"/>
            <a:r>
              <a:rPr lang="en-GB" altLang="zh-CN" dirty="0" smtClean="0"/>
              <a:t>Additional UL ending positions</a:t>
            </a:r>
          </a:p>
          <a:p>
            <a:pPr marL="0" indent="0"/>
            <a:endParaRPr lang="en-GB" altLang="zh-CN" dirty="0" smtClean="0"/>
          </a:p>
          <a:p>
            <a:pPr marL="0" indent="0"/>
            <a:endParaRPr lang="zh-CN" altLang="zh-CN" dirty="0" smtClean="0"/>
          </a:p>
          <a:p>
            <a:pPr marL="0" lvl="0" indent="0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Calculation of Q’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en-US" altLang="zh-CN" sz="3100" dirty="0" smtClean="0"/>
              <a:t>Amount of CSI physical resources Q’ is calculated as</a:t>
            </a:r>
          </a:p>
          <a:p>
            <a:pPr marL="0" lvl="0" indent="0">
              <a:buNone/>
            </a:pPr>
            <a:endParaRPr lang="en-US" altLang="zh-CN" sz="3100" dirty="0" smtClean="0"/>
          </a:p>
          <a:p>
            <a:pPr marL="0" lvl="0" indent="0">
              <a:buNone/>
            </a:pPr>
            <a:endParaRPr lang="en-US" altLang="zh-CN" sz="3100" dirty="0" smtClean="0"/>
          </a:p>
          <a:p>
            <a:pPr marL="0" lvl="0" indent="0">
              <a:buNone/>
            </a:pPr>
            <a:endParaRPr lang="en-US" altLang="zh-CN" sz="3100" dirty="0" smtClean="0"/>
          </a:p>
          <a:p>
            <a:pPr marL="0" lvl="0" indent="0">
              <a:buNone/>
            </a:pPr>
            <a:endParaRPr lang="en-US" altLang="zh-CN" sz="3100" dirty="0" smtClean="0"/>
          </a:p>
          <a:p>
            <a:pPr marL="0" lvl="0" indent="0">
              <a:buNone/>
            </a:pPr>
            <a:r>
              <a:rPr lang="en-US" altLang="zh-CN" sz="3100" dirty="0" smtClean="0"/>
              <a:t>For Mode 1 SF, the TBS of data, K, is not scaled. Therefore, Q’ of CSI should be calculated based on two slots regardless whether the actual transmitted SF is partial or full.</a:t>
            </a:r>
            <a:endParaRPr lang="en-US" sz="3100" dirty="0" smtClean="0"/>
          </a:p>
          <a:p>
            <a:pPr marL="0" lvl="0" indent="0">
              <a:buNone/>
            </a:pPr>
            <a:r>
              <a:rPr lang="en-US" sz="3100" dirty="0" smtClean="0"/>
              <a:t>For Mode 2 and ending partial SF, K is scaled by 0.5. </a:t>
            </a:r>
            <a:r>
              <a:rPr lang="en-US" altLang="zh-CN" sz="3100" dirty="0" smtClean="0"/>
              <a:t>Therefore, Q’ of CSI should be calculated based on 1 slot.</a:t>
            </a:r>
            <a:r>
              <a:rPr lang="en-US" sz="3100" dirty="0" smtClean="0"/>
              <a:t> </a:t>
            </a:r>
          </a:p>
          <a:p>
            <a:pPr marL="0" lvl="0" indent="0">
              <a:buNone/>
            </a:pPr>
            <a:endParaRPr lang="en-US" dirty="0" smtClean="0"/>
          </a:p>
          <a:p>
            <a:pPr marL="0" lvl="0" indent="0">
              <a:buNone/>
            </a:pPr>
            <a:r>
              <a:rPr lang="en-US" sz="3400" dirty="0" smtClean="0"/>
              <a:t>Proposal 1: </a:t>
            </a:r>
            <a:r>
              <a:rPr lang="en-US" altLang="zh-CN" sz="3400" dirty="0" smtClean="0"/>
              <a:t>Amount of physical resources for UCI transmission is calculated based on two slots for Mode 1 SF and based on one slot for Mode 2 SF or ending partial SF.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1547664" y="1844824"/>
          <a:ext cx="6408712" cy="1144413"/>
        </p:xfrm>
        <a:graphic>
          <a:graphicData uri="http://schemas.openxmlformats.org/presentationml/2006/ole">
            <p:oleObj spid="_x0000_s1025" name="Microsoft 公式 3.0" r:id="rId3" imgW="5270500" imgH="93980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5903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Mapping of RI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The mapping of RI on Mode 1, Mode 2 and ending partial SF can reuse the legacy mapping rule, i.e. besides the DMRS with 1 OS distance.</a:t>
            </a:r>
          </a:p>
          <a:p>
            <a:pPr marL="0" lvl="0" indent="0">
              <a:buNone/>
            </a:pPr>
            <a:endParaRPr lang="en-US" dirty="0" smtClean="0"/>
          </a:p>
          <a:p>
            <a:pPr marL="0" lvl="0" indent="0">
              <a:buNone/>
            </a:pPr>
            <a:endParaRPr lang="en-US" dirty="0" smtClean="0"/>
          </a:p>
          <a:p>
            <a:pPr marL="0" lvl="0" indent="0">
              <a:buNone/>
            </a:pPr>
            <a:endParaRPr lang="en-US" dirty="0" smtClean="0"/>
          </a:p>
          <a:p>
            <a:pPr marL="0" lvl="0" indent="0">
              <a:buNone/>
            </a:pPr>
            <a:r>
              <a:rPr lang="en-US" dirty="0" smtClean="0"/>
              <a:t>Proposal 2: RI is mapped on OS #1, #5 for ending partial SF, and mapped on </a:t>
            </a:r>
            <a:r>
              <a:rPr lang="en-US" altLang="zh-CN" dirty="0" smtClean="0"/>
              <a:t>OS #8, #12 for Mode 1 and Mode 2 SF.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9031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Additional ending positions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 smtClean="0"/>
              <a:t>As we already introduced ending point at symbol 6, it is not necessary to further refine the TBS granularity of the ending partial </a:t>
            </a:r>
            <a:r>
              <a:rPr lang="en-US" dirty="0" err="1" smtClean="0"/>
              <a:t>subframe</a:t>
            </a:r>
            <a:r>
              <a:rPr lang="en-US" dirty="0" smtClean="0"/>
              <a:t> considering the increased overhead.</a:t>
            </a:r>
          </a:p>
          <a:p>
            <a:pPr marL="0" lvl="0" indent="0">
              <a:buNone/>
            </a:pPr>
            <a:endParaRPr lang="en-US" dirty="0" smtClean="0"/>
          </a:p>
          <a:p>
            <a:pPr marL="0" lvl="0" indent="0">
              <a:buNone/>
            </a:pPr>
            <a:endParaRPr lang="en-US" dirty="0" smtClean="0"/>
          </a:p>
          <a:p>
            <a:pPr marL="0" lvl="0" indent="0">
              <a:buNone/>
            </a:pPr>
            <a:r>
              <a:rPr lang="en-US" dirty="0" smtClean="0"/>
              <a:t>Proposal 3: </a:t>
            </a:r>
            <a:r>
              <a:rPr lang="en-US" altLang="zh-CN" dirty="0" smtClean="0"/>
              <a:t>No need to introduce additional ending points except symbol #6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459031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</TotalTime>
  <Words>444</Words>
  <Application>Microsoft Office PowerPoint</Application>
  <PresentationFormat>全屏显示(4:3)</PresentationFormat>
  <Paragraphs>42</Paragraphs>
  <Slides>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Microsoft 公式 3.0</vt:lpstr>
      <vt:lpstr>WF on remaining issues for UL partial SF</vt:lpstr>
      <vt:lpstr>Background</vt:lpstr>
      <vt:lpstr>Background</vt:lpstr>
      <vt:lpstr>Calculation of Q’</vt:lpstr>
      <vt:lpstr>Mapping of RI</vt:lpstr>
      <vt:lpstr>Additional ending positions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Mode1 for UL partial subframe</dc:title>
  <dc:creator>Xiayuan (XiaYuan, WN)</dc:creator>
  <cp:lastModifiedBy>HW</cp:lastModifiedBy>
  <cp:revision>228</cp:revision>
  <dcterms:created xsi:type="dcterms:W3CDTF">2017-08-18T03:29:48Z</dcterms:created>
  <dcterms:modified xsi:type="dcterms:W3CDTF">2018-02-27T06:59:59Z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(3)mkcR7kAhN99aSYyEVn4/OlhzZzqumRQWss0QP3a6OF5ryrJisnB5ufFudKoWmlzP1wr3GDrj
87QvfrbS1PGrwfCxAg5+ruTs96oDoh01Qpa0Fbtq+insyMaXET809yCw6kcF0h5Pcw4YeApw
n+na7UFJd3BixksDXKWL3btQqfaG0JCWtRTJeeYkC1yjkfQI6ebchCJbLFMG6EmmYj9ZM4Fr
MASdtSGSL4fUoX5iUi</vt:lpwstr>
  </property>
  <property fmtid="{D5CDD505-2E9C-101B-9397-08002B2CF9AE}" pid="3" name="_2015_ms_pID_7253431">
    <vt:lpwstr>VgHl3QDGBn/d94MRJ22XfnYudtuf85ZkETAq1+VDOMWDGQQe5X1hLO
+nHaHHRnXKV4acpDUgWMeu35eEvp/MOFhDcT1xoikGwbcDnFl4tZQXxbN7/l+gat22kF47nR
oI2hz0gzI6juNpq86yL6FKmTEmmLeYlFEFBzbYoEwnk9rvZJoIYd1ZBqjxMwe2j0QOEc8I4w
A/dLUMVmL7oKXf4u3bm+9EIVxLFL9xJJawZ6</vt:lpwstr>
  </property>
  <property fmtid="{D5CDD505-2E9C-101B-9397-08002B2CF9AE}" pid="4" name="_2015_ms_pID_7253432">
    <vt:lpwstr>L9Hkzofg9mygSgFN9HQ12VQ=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1519714590</vt:lpwstr>
  </property>
</Properties>
</file>