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9"/>
  </p:notesMasterIdLst>
  <p:handoutMasterIdLst>
    <p:handoutMasterId r:id="rId10"/>
  </p:handoutMasterIdLst>
  <p:sldIdLst>
    <p:sldId id="259" r:id="rId2"/>
    <p:sldId id="263" r:id="rId3"/>
    <p:sldId id="260" r:id="rId4"/>
    <p:sldId id="270" r:id="rId5"/>
    <p:sldId id="275" r:id="rId6"/>
    <p:sldId id="278" r:id="rId7"/>
    <p:sldId id="276" r:id="rId8"/>
  </p:sldIdLst>
  <p:sldSz cx="12192000" cy="6858000"/>
  <p:notesSz cx="6884988" cy="10018713"/>
  <p:embeddedFontLst>
    <p:embeddedFont>
      <p:font typeface="Ericsson Capital TT" panose="02000503000000020004" pitchFamily="2" charset="0"/>
      <p:regular r:id="rId11"/>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3"/>
            <p14:sldId id="260"/>
            <p14:sldId id="270"/>
            <p14:sldId id="275"/>
            <p14:sldId id="278"/>
            <p14:sldId id="276"/>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D4"/>
    <a:srgbClr val="9FB7D3"/>
    <a:srgbClr val="8BC5FF"/>
    <a:srgbClr val="99CCFF"/>
    <a:srgbClr val="6A8FBF"/>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8083" autoAdjust="0"/>
    <p:restoredTop sz="95319" autoAdjust="0"/>
  </p:normalViewPr>
  <p:slideViewPr>
    <p:cSldViewPr snapToGrid="0" snapToObjects="1">
      <p:cViewPr varScale="1">
        <p:scale>
          <a:sx n="72" d="100"/>
          <a:sy n="72" d="100"/>
        </p:scale>
        <p:origin x="1188" y="66"/>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tao Sui" userId="ce462951-45f8-47d3-82e0-3349d1509ec9" providerId="ADAL" clId="{061C1F6F-EA2D-4B69-B22C-51F25B9C5BCD}"/>
    <pc:docChg chg="undo custSel addSld delSld modSld modMainMaster modSection">
      <pc:chgData name="Yutao Sui" userId="ce462951-45f8-47d3-82e0-3349d1509ec9" providerId="ADAL" clId="{061C1F6F-EA2D-4B69-B22C-51F25B9C5BCD}" dt="2018-02-23T08:34:46.151" v="998" actId="20577"/>
      <pc:docMkLst>
        <pc:docMk/>
      </pc:docMkLst>
      <pc:sldChg chg="modSp">
        <pc:chgData name="Yutao Sui" userId="ce462951-45f8-47d3-82e0-3349d1509ec9" providerId="ADAL" clId="{061C1F6F-EA2D-4B69-B22C-51F25B9C5BCD}" dt="2018-02-23T08:13:47.979" v="34" actId="1076"/>
        <pc:sldMkLst>
          <pc:docMk/>
          <pc:sldMk cId="0" sldId="259"/>
        </pc:sldMkLst>
        <pc:spChg chg="mod">
          <ac:chgData name="Yutao Sui" userId="ce462951-45f8-47d3-82e0-3349d1509ec9" providerId="ADAL" clId="{061C1F6F-EA2D-4B69-B22C-51F25B9C5BCD}" dt="2018-02-23T08:13:07.601" v="23" actId="20577"/>
          <ac:spMkLst>
            <pc:docMk/>
            <pc:sldMk cId="0" sldId="259"/>
            <ac:spMk id="2" creationId="{47A46771-8648-4BE2-A049-186FEEB40BDA}"/>
          </ac:spMkLst>
        </pc:spChg>
        <pc:spChg chg="mod">
          <ac:chgData name="Yutao Sui" userId="ce462951-45f8-47d3-82e0-3349d1509ec9" providerId="ADAL" clId="{061C1F6F-EA2D-4B69-B22C-51F25B9C5BCD}" dt="2018-02-23T08:13:47.979" v="34" actId="1076"/>
          <ac:spMkLst>
            <pc:docMk/>
            <pc:sldMk cId="0" sldId="259"/>
            <ac:spMk id="4" creationId="{00000000-0000-0000-0000-000000000000}"/>
          </ac:spMkLst>
        </pc:spChg>
        <pc:spChg chg="mod">
          <ac:chgData name="Yutao Sui" userId="ce462951-45f8-47d3-82e0-3349d1509ec9" providerId="ADAL" clId="{061C1F6F-EA2D-4B69-B22C-51F25B9C5BCD}" dt="2018-02-23T08:13:20.878" v="26" actId="1076"/>
          <ac:spMkLst>
            <pc:docMk/>
            <pc:sldMk cId="0" sldId="259"/>
            <ac:spMk id="5" creationId="{00000000-0000-0000-0000-000000000000}"/>
          </ac:spMkLst>
        </pc:spChg>
      </pc:sldChg>
      <pc:sldChg chg="modSp">
        <pc:chgData name="Yutao Sui" userId="ce462951-45f8-47d3-82e0-3349d1509ec9" providerId="ADAL" clId="{061C1F6F-EA2D-4B69-B22C-51F25B9C5BCD}" dt="2018-02-23T08:34:46.151" v="998" actId="20577"/>
        <pc:sldMkLst>
          <pc:docMk/>
          <pc:sldMk cId="3756845497" sldId="260"/>
        </pc:sldMkLst>
        <pc:spChg chg="mod">
          <ac:chgData name="Yutao Sui" userId="ce462951-45f8-47d3-82e0-3349d1509ec9" providerId="ADAL" clId="{061C1F6F-EA2D-4B69-B22C-51F25B9C5BCD}" dt="2018-02-23T08:14:38.412" v="42" actId="20577"/>
          <ac:spMkLst>
            <pc:docMk/>
            <pc:sldMk cId="3756845497" sldId="260"/>
            <ac:spMk id="4" creationId="{00000000-0000-0000-0000-000000000000}"/>
          </ac:spMkLst>
        </pc:spChg>
        <pc:spChg chg="mod">
          <ac:chgData name="Yutao Sui" userId="ce462951-45f8-47d3-82e0-3349d1509ec9" providerId="ADAL" clId="{061C1F6F-EA2D-4B69-B22C-51F25B9C5BCD}" dt="2018-02-23T08:30:19.823" v="826" actId="20577"/>
          <ac:spMkLst>
            <pc:docMk/>
            <pc:sldMk cId="3756845497" sldId="260"/>
            <ac:spMk id="5" creationId="{00000000-0000-0000-0000-000000000000}"/>
          </ac:spMkLst>
        </pc:spChg>
        <pc:graphicFrameChg chg="mod modGraphic">
          <ac:chgData name="Yutao Sui" userId="ce462951-45f8-47d3-82e0-3349d1509ec9" providerId="ADAL" clId="{061C1F6F-EA2D-4B69-B22C-51F25B9C5BCD}" dt="2018-02-23T08:34:46.151" v="998" actId="20577"/>
          <ac:graphicFrameMkLst>
            <pc:docMk/>
            <pc:sldMk cId="3756845497" sldId="260"/>
            <ac:graphicFrameMk id="6" creationId="{D98120E3-7047-44EC-9D82-E05C677661DE}"/>
          </ac:graphicFrameMkLst>
        </pc:graphicFrameChg>
      </pc:sldChg>
      <pc:sldChg chg="modSp">
        <pc:chgData name="Yutao Sui" userId="ce462951-45f8-47d3-82e0-3349d1509ec9" providerId="ADAL" clId="{061C1F6F-EA2D-4B69-B22C-51F25B9C5BCD}" dt="2018-02-23T08:08:33.932" v="0" actId="20577"/>
        <pc:sldMkLst>
          <pc:docMk/>
          <pc:sldMk cId="4203778094" sldId="261"/>
        </pc:sldMkLst>
        <pc:picChg chg="mod">
          <ac:chgData name="Yutao Sui" userId="ce462951-45f8-47d3-82e0-3349d1509ec9" providerId="ADAL" clId="{061C1F6F-EA2D-4B69-B22C-51F25B9C5BCD}" dt="2018-02-23T08:08:33.932" v="0" actId="20577"/>
          <ac:picMkLst>
            <pc:docMk/>
            <pc:sldMk cId="4203778094" sldId="261"/>
            <ac:picMk id="2" creationId="{00000000-0000-0000-0000-000000000000}"/>
          </ac:picMkLst>
        </pc:picChg>
      </pc:sldChg>
      <pc:sldChg chg="modSp del">
        <pc:chgData name="Yutao Sui" userId="ce462951-45f8-47d3-82e0-3349d1509ec9" providerId="ADAL" clId="{061C1F6F-EA2D-4B69-B22C-51F25B9C5BCD}" dt="2018-02-23T08:15:07.503" v="49" actId="2696"/>
        <pc:sldMkLst>
          <pc:docMk/>
          <pc:sldMk cId="858212916" sldId="262"/>
        </pc:sldMkLst>
        <pc:spChg chg="mod">
          <ac:chgData name="Yutao Sui" userId="ce462951-45f8-47d3-82e0-3349d1509ec9" providerId="ADAL" clId="{061C1F6F-EA2D-4B69-B22C-51F25B9C5BCD}" dt="2018-02-23T08:08:33.932" v="0" actId="2696"/>
          <ac:spMkLst>
            <pc:docMk/>
            <pc:sldMk cId="858212916" sldId="262"/>
            <ac:spMk id="2" creationId="{D6358E12-22A7-4505-86AE-3713FFD70F7D}"/>
          </ac:spMkLst>
        </pc:spChg>
        <pc:spChg chg="mod">
          <ac:chgData name="Yutao Sui" userId="ce462951-45f8-47d3-82e0-3349d1509ec9" providerId="ADAL" clId="{061C1F6F-EA2D-4B69-B22C-51F25B9C5BCD}" dt="2018-02-23T08:08:35.086" v="1" actId="27636"/>
          <ac:spMkLst>
            <pc:docMk/>
            <pc:sldMk cId="858212916" sldId="262"/>
            <ac:spMk id="3" creationId="{0B91C24A-E251-4506-B286-78E16FFA35FE}"/>
          </ac:spMkLst>
        </pc:spChg>
      </pc:sldChg>
      <pc:sldChg chg="addSp delSp modSp">
        <pc:chgData name="Yutao Sui" userId="ce462951-45f8-47d3-82e0-3349d1509ec9" providerId="ADAL" clId="{061C1F6F-EA2D-4B69-B22C-51F25B9C5BCD}" dt="2018-02-23T08:22:32.184" v="159" actId="255"/>
        <pc:sldMkLst>
          <pc:docMk/>
          <pc:sldMk cId="2794676316" sldId="263"/>
        </pc:sldMkLst>
        <pc:spChg chg="mod">
          <ac:chgData name="Yutao Sui" userId="ce462951-45f8-47d3-82e0-3349d1509ec9" providerId="ADAL" clId="{061C1F6F-EA2D-4B69-B22C-51F25B9C5BCD}" dt="2018-02-23T08:22:32.184" v="159" actId="255"/>
          <ac:spMkLst>
            <pc:docMk/>
            <pc:sldMk cId="2794676316" sldId="263"/>
            <ac:spMk id="2" creationId="{D6358E12-22A7-4505-86AE-3713FFD70F7D}"/>
          </ac:spMkLst>
        </pc:spChg>
        <pc:spChg chg="mod">
          <ac:chgData name="Yutao Sui" userId="ce462951-45f8-47d3-82e0-3349d1509ec9" providerId="ADAL" clId="{061C1F6F-EA2D-4B69-B22C-51F25B9C5BCD}" dt="2018-02-23T08:14:01.566" v="37" actId="20577"/>
          <ac:spMkLst>
            <pc:docMk/>
            <pc:sldMk cId="2794676316" sldId="263"/>
            <ac:spMk id="3" creationId="{0B91C24A-E251-4506-B286-78E16FFA35FE}"/>
          </ac:spMkLst>
        </pc:spChg>
        <pc:spChg chg="add del">
          <ac:chgData name="Yutao Sui" userId="ce462951-45f8-47d3-82e0-3349d1509ec9" providerId="ADAL" clId="{061C1F6F-EA2D-4B69-B22C-51F25B9C5BCD}" dt="2018-02-23T08:20:25.270" v="130" actId="255"/>
          <ac:spMkLst>
            <pc:docMk/>
            <pc:sldMk cId="2794676316" sldId="263"/>
            <ac:spMk id="4" creationId="{207AFF9E-BD4C-456E-8F97-FE628BE5ED49}"/>
          </ac:spMkLst>
        </pc:spChg>
      </pc:sldChg>
      <pc:sldChg chg="modSp">
        <pc:chgData name="Yutao Sui" userId="ce462951-45f8-47d3-82e0-3349d1509ec9" providerId="ADAL" clId="{061C1F6F-EA2D-4B69-B22C-51F25B9C5BCD}" dt="2018-02-23T08:14:49.151" v="45" actId="20577"/>
        <pc:sldMkLst>
          <pc:docMk/>
          <pc:sldMk cId="3556046684" sldId="264"/>
        </pc:sldMkLst>
        <pc:spChg chg="mod">
          <ac:chgData name="Yutao Sui" userId="ce462951-45f8-47d3-82e0-3349d1509ec9" providerId="ADAL" clId="{061C1F6F-EA2D-4B69-B22C-51F25B9C5BCD}" dt="2018-02-23T08:08:33.932" v="0" actId="20577"/>
          <ac:spMkLst>
            <pc:docMk/>
            <pc:sldMk cId="3556046684" sldId="264"/>
            <ac:spMk id="2" creationId="{DD75ECED-DC19-439A-8AFD-13A952C5FE81}"/>
          </ac:spMkLst>
        </pc:spChg>
        <pc:spChg chg="mod">
          <ac:chgData name="Yutao Sui" userId="ce462951-45f8-47d3-82e0-3349d1509ec9" providerId="ADAL" clId="{061C1F6F-EA2D-4B69-B22C-51F25B9C5BCD}" dt="2018-02-23T08:14:49.151" v="45" actId="20577"/>
          <ac:spMkLst>
            <pc:docMk/>
            <pc:sldMk cId="3556046684" sldId="264"/>
            <ac:spMk id="3" creationId="{768BB795-77DC-4B59-BB4D-45646129FF0D}"/>
          </ac:spMkLst>
        </pc:spChg>
        <pc:graphicFrameChg chg="mod">
          <ac:chgData name="Yutao Sui" userId="ce462951-45f8-47d3-82e0-3349d1509ec9" providerId="ADAL" clId="{061C1F6F-EA2D-4B69-B22C-51F25B9C5BCD}" dt="2018-02-23T08:08:33.932" v="0" actId="20577"/>
          <ac:graphicFrameMkLst>
            <pc:docMk/>
            <pc:sldMk cId="3556046684" sldId="264"/>
            <ac:graphicFrameMk id="4" creationId="{B78A27A5-2D23-42A3-8F3B-D33746D6B60E}"/>
          </ac:graphicFrameMkLst>
        </pc:graphicFrameChg>
      </pc:sldChg>
      <pc:sldChg chg="modSp del">
        <pc:chgData name="Yutao Sui" userId="ce462951-45f8-47d3-82e0-3349d1509ec9" providerId="ADAL" clId="{061C1F6F-EA2D-4B69-B22C-51F25B9C5BCD}" dt="2018-02-23T08:15:09.414" v="51" actId="2696"/>
        <pc:sldMkLst>
          <pc:docMk/>
          <pc:sldMk cId="3356919974" sldId="265"/>
        </pc:sldMkLst>
        <pc:spChg chg="mod">
          <ac:chgData name="Yutao Sui" userId="ce462951-45f8-47d3-82e0-3349d1509ec9" providerId="ADAL" clId="{061C1F6F-EA2D-4B69-B22C-51F25B9C5BCD}" dt="2018-02-23T08:08:35.882" v="3" actId="27636"/>
          <ac:spMkLst>
            <pc:docMk/>
            <pc:sldMk cId="3356919974" sldId="265"/>
            <ac:spMk id="4" creationId="{00000000-0000-0000-0000-000000000000}"/>
          </ac:spMkLst>
        </pc:spChg>
        <pc:spChg chg="mod">
          <ac:chgData name="Yutao Sui" userId="ce462951-45f8-47d3-82e0-3349d1509ec9" providerId="ADAL" clId="{061C1F6F-EA2D-4B69-B22C-51F25B9C5BCD}" dt="2018-02-23T08:08:33.932" v="0" actId="2696"/>
          <ac:spMkLst>
            <pc:docMk/>
            <pc:sldMk cId="3356919974" sldId="265"/>
            <ac:spMk id="5" creationId="{00000000-0000-0000-0000-000000000000}"/>
          </ac:spMkLst>
        </pc:spChg>
        <pc:graphicFrameChg chg="mod">
          <ac:chgData name="Yutao Sui" userId="ce462951-45f8-47d3-82e0-3349d1509ec9" providerId="ADAL" clId="{061C1F6F-EA2D-4B69-B22C-51F25B9C5BCD}" dt="2018-02-23T08:08:33.932" v="0" actId="2696"/>
          <ac:graphicFrameMkLst>
            <pc:docMk/>
            <pc:sldMk cId="3356919974" sldId="265"/>
            <ac:graphicFrameMk id="8" creationId="{8B42792C-386D-4FB1-A088-72FAA67AE71F}"/>
          </ac:graphicFrameMkLst>
        </pc:graphicFrameChg>
      </pc:sldChg>
      <pc:sldChg chg="modSp del">
        <pc:chgData name="Yutao Sui" userId="ce462951-45f8-47d3-82e0-3349d1509ec9" providerId="ADAL" clId="{061C1F6F-EA2D-4B69-B22C-51F25B9C5BCD}" dt="2018-02-23T08:15:12.815" v="53" actId="2696"/>
        <pc:sldMkLst>
          <pc:docMk/>
          <pc:sldMk cId="4171712958" sldId="268"/>
        </pc:sldMkLst>
        <pc:spChg chg="mod">
          <ac:chgData name="Yutao Sui" userId="ce462951-45f8-47d3-82e0-3349d1509ec9" providerId="ADAL" clId="{061C1F6F-EA2D-4B69-B22C-51F25B9C5BCD}" dt="2018-02-23T08:08:33.932" v="0" actId="2696"/>
          <ac:spMkLst>
            <pc:docMk/>
            <pc:sldMk cId="4171712958" sldId="268"/>
            <ac:spMk id="2" creationId="{DD75ECED-DC19-439A-8AFD-13A952C5FE81}"/>
          </ac:spMkLst>
        </pc:spChg>
        <pc:spChg chg="mod">
          <ac:chgData name="Yutao Sui" userId="ce462951-45f8-47d3-82e0-3349d1509ec9" providerId="ADAL" clId="{061C1F6F-EA2D-4B69-B22C-51F25B9C5BCD}" dt="2018-02-23T08:08:35.929" v="5" actId="27636"/>
          <ac:spMkLst>
            <pc:docMk/>
            <pc:sldMk cId="4171712958" sldId="268"/>
            <ac:spMk id="3" creationId="{768BB795-77DC-4B59-BB4D-45646129FF0D}"/>
          </ac:spMkLst>
        </pc:spChg>
        <pc:graphicFrameChg chg="mod">
          <ac:chgData name="Yutao Sui" userId="ce462951-45f8-47d3-82e0-3349d1509ec9" providerId="ADAL" clId="{061C1F6F-EA2D-4B69-B22C-51F25B9C5BCD}" dt="2018-02-23T08:08:33.932" v="0" actId="2696"/>
          <ac:graphicFrameMkLst>
            <pc:docMk/>
            <pc:sldMk cId="4171712958" sldId="268"/>
            <ac:graphicFrameMk id="4" creationId="{B78A27A5-2D23-42A3-8F3B-D33746D6B60E}"/>
          </ac:graphicFrameMkLst>
        </pc:graphicFrameChg>
      </pc:sldChg>
      <pc:sldChg chg="modSp">
        <pc:chgData name="Yutao Sui" userId="ce462951-45f8-47d3-82e0-3349d1509ec9" providerId="ADAL" clId="{061C1F6F-EA2D-4B69-B22C-51F25B9C5BCD}" dt="2018-02-23T08:29:39.093" v="761" actId="1036"/>
        <pc:sldMkLst>
          <pc:docMk/>
          <pc:sldMk cId="978239822" sldId="270"/>
        </pc:sldMkLst>
        <pc:spChg chg="mod">
          <ac:chgData name="Yutao Sui" userId="ce462951-45f8-47d3-82e0-3349d1509ec9" providerId="ADAL" clId="{061C1F6F-EA2D-4B69-B22C-51F25B9C5BCD}" dt="2018-02-23T08:29:39.093" v="761" actId="1036"/>
          <ac:spMkLst>
            <pc:docMk/>
            <pc:sldMk cId="978239822" sldId="270"/>
            <ac:spMk id="2" creationId="{B11BAAA4-A8A4-4144-9EEA-EF7D81E377D2}"/>
          </ac:spMkLst>
        </pc:spChg>
        <pc:spChg chg="mod">
          <ac:chgData name="Yutao Sui" userId="ce462951-45f8-47d3-82e0-3349d1509ec9" providerId="ADAL" clId="{061C1F6F-EA2D-4B69-B22C-51F25B9C5BCD}" dt="2018-02-23T08:14:25.237" v="39" actId="27636"/>
          <ac:spMkLst>
            <pc:docMk/>
            <pc:sldMk cId="978239822" sldId="270"/>
            <ac:spMk id="3" creationId="{1D2E9CFF-4BFC-4263-8B47-505A1E5E8B26}"/>
          </ac:spMkLst>
        </pc:spChg>
      </pc:sldChg>
      <pc:sldChg chg="modSp del">
        <pc:chgData name="Yutao Sui" userId="ce462951-45f8-47d3-82e0-3349d1509ec9" providerId="ADAL" clId="{061C1F6F-EA2D-4B69-B22C-51F25B9C5BCD}" dt="2018-02-23T08:15:08.336" v="50" actId="2696"/>
        <pc:sldMkLst>
          <pc:docMk/>
          <pc:sldMk cId="847314244" sldId="271"/>
        </pc:sldMkLst>
        <pc:spChg chg="mod">
          <ac:chgData name="Yutao Sui" userId="ce462951-45f8-47d3-82e0-3349d1509ec9" providerId="ADAL" clId="{061C1F6F-EA2D-4B69-B22C-51F25B9C5BCD}" dt="2018-02-23T08:08:33.932" v="0" actId="2696"/>
          <ac:spMkLst>
            <pc:docMk/>
            <pc:sldMk cId="847314244" sldId="271"/>
            <ac:spMk id="2" creationId="{B11BAAA4-A8A4-4144-9EEA-EF7D81E377D2}"/>
          </ac:spMkLst>
        </pc:spChg>
        <pc:spChg chg="mod">
          <ac:chgData name="Yutao Sui" userId="ce462951-45f8-47d3-82e0-3349d1509ec9" providerId="ADAL" clId="{061C1F6F-EA2D-4B69-B22C-51F25B9C5BCD}" dt="2018-02-23T08:08:35.851" v="2" actId="27636"/>
          <ac:spMkLst>
            <pc:docMk/>
            <pc:sldMk cId="847314244" sldId="271"/>
            <ac:spMk id="3" creationId="{1D2E9CFF-4BFC-4263-8B47-505A1E5E8B26}"/>
          </ac:spMkLst>
        </pc:spChg>
      </pc:sldChg>
      <pc:sldChg chg="modSp del">
        <pc:chgData name="Yutao Sui" userId="ce462951-45f8-47d3-82e0-3349d1509ec9" providerId="ADAL" clId="{061C1F6F-EA2D-4B69-B22C-51F25B9C5BCD}" dt="2018-02-23T08:15:11.544" v="52" actId="2696"/>
        <pc:sldMkLst>
          <pc:docMk/>
          <pc:sldMk cId="4078952221" sldId="272"/>
        </pc:sldMkLst>
        <pc:spChg chg="mod">
          <ac:chgData name="Yutao Sui" userId="ce462951-45f8-47d3-82e0-3349d1509ec9" providerId="ADAL" clId="{061C1F6F-EA2D-4B69-B22C-51F25B9C5BCD}" dt="2018-02-23T08:08:35.897" v="4" actId="27636"/>
          <ac:spMkLst>
            <pc:docMk/>
            <pc:sldMk cId="4078952221" sldId="272"/>
            <ac:spMk id="4" creationId="{00000000-0000-0000-0000-000000000000}"/>
          </ac:spMkLst>
        </pc:spChg>
        <pc:spChg chg="mod">
          <ac:chgData name="Yutao Sui" userId="ce462951-45f8-47d3-82e0-3349d1509ec9" providerId="ADAL" clId="{061C1F6F-EA2D-4B69-B22C-51F25B9C5BCD}" dt="2018-02-23T08:08:33.932" v="0" actId="2696"/>
          <ac:spMkLst>
            <pc:docMk/>
            <pc:sldMk cId="4078952221" sldId="272"/>
            <ac:spMk id="5" creationId="{00000000-0000-0000-0000-000000000000}"/>
          </ac:spMkLst>
        </pc:spChg>
        <pc:graphicFrameChg chg="mod">
          <ac:chgData name="Yutao Sui" userId="ce462951-45f8-47d3-82e0-3349d1509ec9" providerId="ADAL" clId="{061C1F6F-EA2D-4B69-B22C-51F25B9C5BCD}" dt="2018-02-23T08:08:33.932" v="0" actId="2696"/>
          <ac:graphicFrameMkLst>
            <pc:docMk/>
            <pc:sldMk cId="4078952221" sldId="272"/>
            <ac:graphicFrameMk id="8" creationId="{8B42792C-386D-4FB1-A088-72FAA67AE71F}"/>
          </ac:graphicFrameMkLst>
        </pc:graphicFrameChg>
      </pc:sldChg>
      <pc:sldChg chg="modSp">
        <pc:chgData name="Yutao Sui" userId="ce462951-45f8-47d3-82e0-3349d1509ec9" providerId="ADAL" clId="{061C1F6F-EA2D-4B69-B22C-51F25B9C5BCD}" dt="2018-02-23T08:15:01.727" v="48" actId="20577"/>
        <pc:sldMkLst>
          <pc:docMk/>
          <pc:sldMk cId="1262174835" sldId="273"/>
        </pc:sldMkLst>
        <pc:spChg chg="mod">
          <ac:chgData name="Yutao Sui" userId="ce462951-45f8-47d3-82e0-3349d1509ec9" providerId="ADAL" clId="{061C1F6F-EA2D-4B69-B22C-51F25B9C5BCD}" dt="2018-02-23T08:08:33.932" v="0" actId="20577"/>
          <ac:spMkLst>
            <pc:docMk/>
            <pc:sldMk cId="1262174835" sldId="273"/>
            <ac:spMk id="2" creationId="{98CEA900-6969-4B45-8702-9F651560DF07}"/>
          </ac:spMkLst>
        </pc:spChg>
        <pc:spChg chg="mod">
          <ac:chgData name="Yutao Sui" userId="ce462951-45f8-47d3-82e0-3349d1509ec9" providerId="ADAL" clId="{061C1F6F-EA2D-4B69-B22C-51F25B9C5BCD}" dt="2018-02-23T08:15:01.727" v="48" actId="20577"/>
          <ac:spMkLst>
            <pc:docMk/>
            <pc:sldMk cId="1262174835" sldId="273"/>
            <ac:spMk id="3" creationId="{1CEFA624-35C1-4B0C-9FA0-2ED9AEB623AF}"/>
          </ac:spMkLst>
        </pc:spChg>
      </pc:sldChg>
      <pc:sldChg chg="modSp">
        <pc:chgData name="Yutao Sui" userId="ce462951-45f8-47d3-82e0-3349d1509ec9" providerId="ADAL" clId="{061C1F6F-EA2D-4B69-B22C-51F25B9C5BCD}" dt="2018-02-23T08:15:22.720" v="58" actId="1076"/>
        <pc:sldMkLst>
          <pc:docMk/>
          <pc:sldMk cId="2267463235" sldId="274"/>
        </pc:sldMkLst>
        <pc:spChg chg="mod">
          <ac:chgData name="Yutao Sui" userId="ce462951-45f8-47d3-82e0-3349d1509ec9" providerId="ADAL" clId="{061C1F6F-EA2D-4B69-B22C-51F25B9C5BCD}" dt="2018-02-23T08:08:33.932" v="0" actId="1076"/>
          <ac:spMkLst>
            <pc:docMk/>
            <pc:sldMk cId="2267463235" sldId="274"/>
            <ac:spMk id="2" creationId="{98CEA900-6969-4B45-8702-9F651560DF07}"/>
          </ac:spMkLst>
        </pc:spChg>
        <pc:spChg chg="mod">
          <ac:chgData name="Yutao Sui" userId="ce462951-45f8-47d3-82e0-3349d1509ec9" providerId="ADAL" clId="{061C1F6F-EA2D-4B69-B22C-51F25B9C5BCD}" dt="2018-02-23T08:15:22.720" v="58" actId="1076"/>
          <ac:spMkLst>
            <pc:docMk/>
            <pc:sldMk cId="2267463235" sldId="274"/>
            <ac:spMk id="3" creationId="{1CEFA624-35C1-4B0C-9FA0-2ED9AEB623AF}"/>
          </ac:spMkLst>
        </pc:spChg>
      </pc:sldChg>
      <pc:sldChg chg="modSp add">
        <pc:chgData name="Yutao Sui" userId="ce462951-45f8-47d3-82e0-3349d1509ec9" providerId="ADAL" clId="{061C1F6F-EA2D-4B69-B22C-51F25B9C5BCD}" dt="2018-02-23T08:33:39.861" v="954" actId="20577"/>
        <pc:sldMkLst>
          <pc:docMk/>
          <pc:sldMk cId="1917445785" sldId="275"/>
        </pc:sldMkLst>
        <pc:spChg chg="mod">
          <ac:chgData name="Yutao Sui" userId="ce462951-45f8-47d3-82e0-3349d1509ec9" providerId="ADAL" clId="{061C1F6F-EA2D-4B69-B22C-51F25B9C5BCD}" dt="2018-02-23T08:33:39.861" v="954" actId="20577"/>
          <ac:spMkLst>
            <pc:docMk/>
            <pc:sldMk cId="1917445785" sldId="275"/>
            <ac:spMk id="2" creationId="{0A17DA8D-B4CE-471E-A0B6-DA80804A5D58}"/>
          </ac:spMkLst>
        </pc:spChg>
        <pc:spChg chg="mod">
          <ac:chgData name="Yutao Sui" userId="ce462951-45f8-47d3-82e0-3349d1509ec9" providerId="ADAL" clId="{061C1F6F-EA2D-4B69-B22C-51F25B9C5BCD}" dt="2018-02-23T08:16:04.550" v="87" actId="20577"/>
          <ac:spMkLst>
            <pc:docMk/>
            <pc:sldMk cId="1917445785" sldId="275"/>
            <ac:spMk id="3" creationId="{E0E60E43-57C9-4F04-A960-020F6912ABE5}"/>
          </ac:spMkLst>
        </pc:spChg>
      </pc:sldChg>
      <pc:sldMasterChg chg="modSp modSldLayout">
        <pc:chgData name="Yutao Sui" userId="ce462951-45f8-47d3-82e0-3349d1509ec9" providerId="ADAL" clId="{061C1F6F-EA2D-4B69-B22C-51F25B9C5BCD}" dt="2018-02-23T08:08:33.932" v="0" actId="20577"/>
        <pc:sldMasterMkLst>
          <pc:docMk/>
          <pc:sldMasterMk cId="0" sldId="2147483676"/>
        </pc:sldMasterMkLst>
        <pc:spChg chg="mod">
          <ac:chgData name="Yutao Sui" userId="ce462951-45f8-47d3-82e0-3349d1509ec9" providerId="ADAL" clId="{061C1F6F-EA2D-4B69-B22C-51F25B9C5BCD}" dt="2018-02-23T08:08:33.932" v="0" actId="20577"/>
          <ac:spMkLst>
            <pc:docMk/>
            <pc:sldMasterMk cId="0" sldId="2147483676"/>
            <ac:spMk id="21506"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ac:spMk id="21507"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ac:spMk id="21508"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ac:spMk id="21523" creationId="{00000000-0000-0000-0000-000000000000}"/>
          </ac:spMkLst>
        </pc:spChg>
        <pc:picChg chg="mod">
          <ac:chgData name="Yutao Sui" userId="ce462951-45f8-47d3-82e0-3349d1509ec9" providerId="ADAL" clId="{061C1F6F-EA2D-4B69-B22C-51F25B9C5BCD}" dt="2018-02-23T08:08:33.932" v="0" actId="20577"/>
          <ac:picMkLst>
            <pc:docMk/>
            <pc:sldMasterMk cId="0" sldId="2147483676"/>
            <ac:picMk id="9" creationId="{00000000-0000-0000-0000-000000000000}"/>
          </ac:picMkLst>
        </pc:picChg>
        <pc:sldLayoutChg chg="modSp">
          <pc:chgData name="Yutao Sui" userId="ce462951-45f8-47d3-82e0-3349d1509ec9" providerId="ADAL" clId="{061C1F6F-EA2D-4B69-B22C-51F25B9C5BCD}" dt="2018-02-23T08:08:33.932" v="0" actId="20577"/>
          <pc:sldLayoutMkLst>
            <pc:docMk/>
            <pc:sldMasterMk cId="0" sldId="2147483676"/>
            <pc:sldLayoutMk cId="0" sldId="2147483677"/>
          </pc:sldLayoutMkLst>
          <pc:spChg chg="mod">
            <ac:chgData name="Yutao Sui" userId="ce462951-45f8-47d3-82e0-3349d1509ec9" providerId="ADAL" clId="{061C1F6F-EA2D-4B69-B22C-51F25B9C5BCD}" dt="2018-02-23T08:08:33.932" v="0" actId="20577"/>
            <ac:spMkLst>
              <pc:docMk/>
              <pc:sldMasterMk cId="0" sldId="2147483676"/>
              <pc:sldLayoutMk cId="0" sldId="2147483677"/>
              <ac:spMk id="22530"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77"/>
              <ac:spMk id="22531"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77"/>
              <ac:spMk id="22532" creationId="{00000000-0000-0000-0000-000000000000}"/>
            </ac:spMkLst>
          </pc:spChg>
          <pc:picChg chg="mod">
            <ac:chgData name="Yutao Sui" userId="ce462951-45f8-47d3-82e0-3349d1509ec9" providerId="ADAL" clId="{061C1F6F-EA2D-4B69-B22C-51F25B9C5BCD}" dt="2018-02-23T08:08:33.932" v="0" actId="20577"/>
            <ac:picMkLst>
              <pc:docMk/>
              <pc:sldMasterMk cId="0" sldId="2147483676"/>
              <pc:sldLayoutMk cId="0" sldId="2147483677"/>
              <ac:picMk id="6" creationId="{00000000-0000-0000-0000-000000000000}"/>
            </ac:picMkLst>
          </pc:picChg>
        </pc:sldLayoutChg>
        <pc:sldLayoutChg chg="modSp">
          <pc:chgData name="Yutao Sui" userId="ce462951-45f8-47d3-82e0-3349d1509ec9" providerId="ADAL" clId="{061C1F6F-EA2D-4B69-B22C-51F25B9C5BCD}" dt="2018-02-23T08:08:33.932" v="0" actId="20577"/>
          <pc:sldLayoutMkLst>
            <pc:docMk/>
            <pc:sldMasterMk cId="0" sldId="2147483676"/>
            <pc:sldLayoutMk cId="3334322991" sldId="2147483678"/>
          </pc:sldLayoutMkLst>
          <pc:spChg chg="mod">
            <ac:chgData name="Yutao Sui" userId="ce462951-45f8-47d3-82e0-3349d1509ec9" providerId="ADAL" clId="{061C1F6F-EA2D-4B69-B22C-51F25B9C5BCD}" dt="2018-02-23T08:08:33.932" v="0" actId="20577"/>
            <ac:spMkLst>
              <pc:docMk/>
              <pc:sldMasterMk cId="0" sldId="2147483676"/>
              <pc:sldLayoutMk cId="3334322991" sldId="2147483678"/>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3334322991" sldId="2147483678"/>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0" sldId="2147483680"/>
          </pc:sldLayoutMkLst>
          <pc:spChg chg="mod">
            <ac:chgData name="Yutao Sui" userId="ce462951-45f8-47d3-82e0-3349d1509ec9" providerId="ADAL" clId="{061C1F6F-EA2D-4B69-B22C-51F25B9C5BCD}" dt="2018-02-23T08:08:33.932" v="0" actId="20577"/>
            <ac:spMkLst>
              <pc:docMk/>
              <pc:sldMasterMk cId="0" sldId="2147483676"/>
              <pc:sldLayoutMk cId="0" sldId="2147483680"/>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0"/>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0" sldId="2147483681"/>
          </pc:sldLayoutMkLst>
          <pc:spChg chg="mod">
            <ac:chgData name="Yutao Sui" userId="ce462951-45f8-47d3-82e0-3349d1509ec9" providerId="ADAL" clId="{061C1F6F-EA2D-4B69-B22C-51F25B9C5BCD}" dt="2018-02-23T08:08:33.932" v="0" actId="20577"/>
            <ac:spMkLst>
              <pc:docMk/>
              <pc:sldMasterMk cId="0" sldId="2147483676"/>
              <pc:sldLayoutMk cId="0" sldId="2147483681"/>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1"/>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1"/>
              <ac:spMk id="6"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1"/>
              <ac:spMk id="8"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25423405" sldId="2147483682"/>
          </pc:sldLayoutMkLst>
          <pc:spChg chg="mod">
            <ac:chgData name="Yutao Sui" userId="ce462951-45f8-47d3-82e0-3349d1509ec9" providerId="ADAL" clId="{061C1F6F-EA2D-4B69-B22C-51F25B9C5BCD}" dt="2018-02-23T08:08:33.932" v="0" actId="20577"/>
            <ac:spMkLst>
              <pc:docMk/>
              <pc:sldMasterMk cId="0" sldId="2147483676"/>
              <pc:sldLayoutMk cId="25423405" sldId="2147483682"/>
              <ac:spMk id="2"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25423405" sldId="2147483682"/>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25423405" sldId="2147483682"/>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25423405" sldId="2147483682"/>
              <ac:spMk id="5"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426727180" sldId="2147483683"/>
          </pc:sldLayoutMkLst>
          <pc:spChg chg="mod">
            <ac:chgData name="Yutao Sui" userId="ce462951-45f8-47d3-82e0-3349d1509ec9" providerId="ADAL" clId="{061C1F6F-EA2D-4B69-B22C-51F25B9C5BCD}" dt="2018-02-23T08:08:33.932" v="0" actId="20577"/>
            <ac:spMkLst>
              <pc:docMk/>
              <pc:sldMasterMk cId="0" sldId="2147483676"/>
              <pc:sldLayoutMk cId="426727180" sldId="2147483683"/>
              <ac:spMk id="2"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426727180" sldId="2147483683"/>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426727180" sldId="2147483683"/>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426727180" sldId="2147483683"/>
              <ac:spMk id="5"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1688111793" sldId="2147483684"/>
          </pc:sldLayoutMkLst>
          <pc:spChg chg="mod">
            <ac:chgData name="Yutao Sui" userId="ce462951-45f8-47d3-82e0-3349d1509ec9" providerId="ADAL" clId="{061C1F6F-EA2D-4B69-B22C-51F25B9C5BCD}" dt="2018-02-23T08:08:33.932" v="0" actId="20577"/>
            <ac:spMkLst>
              <pc:docMk/>
              <pc:sldMasterMk cId="0" sldId="2147483676"/>
              <pc:sldLayoutMk cId="1688111793" sldId="2147483684"/>
              <ac:spMk id="2"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1688111793" sldId="2147483684"/>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1688111793" sldId="2147483684"/>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1688111793" sldId="2147483684"/>
              <ac:spMk id="5"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1688111793" sldId="2147483684"/>
              <ac:spMk id="6"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0" sldId="2147483685"/>
          </pc:sldLayoutMkLst>
          <pc:spChg chg="mod">
            <ac:chgData name="Yutao Sui" userId="ce462951-45f8-47d3-82e0-3349d1509ec9" providerId="ADAL" clId="{061C1F6F-EA2D-4B69-B22C-51F25B9C5BCD}" dt="2018-02-23T08:08:33.932" v="0" actId="20577"/>
            <ac:spMkLst>
              <pc:docMk/>
              <pc:sldMasterMk cId="0" sldId="2147483676"/>
              <pc:sldLayoutMk cId="0" sldId="2147483685"/>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5"/>
              <ac:spMk id="5"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5"/>
              <ac:spMk id="7"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0" sldId="2147483686"/>
          </pc:sldLayoutMkLst>
          <pc:spChg chg="mod">
            <ac:chgData name="Yutao Sui" userId="ce462951-45f8-47d3-82e0-3349d1509ec9" providerId="ADAL" clId="{061C1F6F-EA2D-4B69-B22C-51F25B9C5BCD}" dt="2018-02-23T08:08:33.932" v="0" actId="20577"/>
            <ac:spMkLst>
              <pc:docMk/>
              <pc:sldMasterMk cId="0" sldId="2147483676"/>
              <pc:sldLayoutMk cId="0" sldId="2147483686"/>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6"/>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6"/>
              <ac:spMk id="7"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6"/>
              <ac:spMk id="8"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0" sldId="2147483687"/>
          </pc:sldLayoutMkLst>
          <pc:spChg chg="mod">
            <ac:chgData name="Yutao Sui" userId="ce462951-45f8-47d3-82e0-3349d1509ec9" providerId="ADAL" clId="{061C1F6F-EA2D-4B69-B22C-51F25B9C5BCD}" dt="2018-02-23T08:08:33.932" v="0" actId="20577"/>
            <ac:spMkLst>
              <pc:docMk/>
              <pc:sldMasterMk cId="0" sldId="2147483676"/>
              <pc:sldLayoutMk cId="0" sldId="2147483687"/>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7"/>
              <ac:spMk id="4"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7"/>
              <ac:spMk id="5"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0" sldId="2147483687"/>
              <ac:spMk id="8"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3130335624" sldId="2147483688"/>
          </pc:sldLayoutMkLst>
          <pc:spChg chg="mod">
            <ac:chgData name="Yutao Sui" userId="ce462951-45f8-47d3-82e0-3349d1509ec9" providerId="ADAL" clId="{061C1F6F-EA2D-4B69-B22C-51F25B9C5BCD}" dt="2018-02-23T08:08:33.932" v="0" actId="20577"/>
            <ac:spMkLst>
              <pc:docMk/>
              <pc:sldMasterMk cId="0" sldId="2147483676"/>
              <pc:sldLayoutMk cId="3130335624" sldId="2147483688"/>
              <ac:spMk id="2"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262973920" sldId="2147483696"/>
          </pc:sldLayoutMkLst>
          <pc:spChg chg="mod">
            <ac:chgData name="Yutao Sui" userId="ce462951-45f8-47d3-82e0-3349d1509ec9" providerId="ADAL" clId="{061C1F6F-EA2D-4B69-B22C-51F25B9C5BCD}" dt="2018-02-23T08:08:33.932" v="0" actId="20577"/>
            <ac:spMkLst>
              <pc:docMk/>
              <pc:sldMasterMk cId="0" sldId="2147483676"/>
              <pc:sldLayoutMk cId="262973920" sldId="2147483696"/>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262973920" sldId="2147483696"/>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4071865103" sldId="2147483697"/>
          </pc:sldLayoutMkLst>
          <pc:spChg chg="mod">
            <ac:chgData name="Yutao Sui" userId="ce462951-45f8-47d3-82e0-3349d1509ec9" providerId="ADAL" clId="{061C1F6F-EA2D-4B69-B22C-51F25B9C5BCD}" dt="2018-02-23T08:08:33.932" v="0" actId="20577"/>
            <ac:spMkLst>
              <pc:docMk/>
              <pc:sldMasterMk cId="0" sldId="2147483676"/>
              <pc:sldLayoutMk cId="4071865103" sldId="2147483697"/>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4071865103" sldId="2147483697"/>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525909198" sldId="2147483698"/>
          </pc:sldLayoutMkLst>
          <pc:spChg chg="mod">
            <ac:chgData name="Yutao Sui" userId="ce462951-45f8-47d3-82e0-3349d1509ec9" providerId="ADAL" clId="{061C1F6F-EA2D-4B69-B22C-51F25B9C5BCD}" dt="2018-02-23T08:08:33.932" v="0" actId="20577"/>
            <ac:spMkLst>
              <pc:docMk/>
              <pc:sldMasterMk cId="0" sldId="2147483676"/>
              <pc:sldLayoutMk cId="525909198" sldId="2147483698"/>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525909198" sldId="2147483698"/>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2283548832" sldId="2147483699"/>
          </pc:sldLayoutMkLst>
          <pc:spChg chg="mod">
            <ac:chgData name="Yutao Sui" userId="ce462951-45f8-47d3-82e0-3349d1509ec9" providerId="ADAL" clId="{061C1F6F-EA2D-4B69-B22C-51F25B9C5BCD}" dt="2018-02-23T08:08:33.932" v="0" actId="20577"/>
            <ac:spMkLst>
              <pc:docMk/>
              <pc:sldMasterMk cId="0" sldId="2147483676"/>
              <pc:sldLayoutMk cId="2283548832" sldId="2147483699"/>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2283548832" sldId="2147483699"/>
              <ac:spMk id="4" creationId="{00000000-0000-0000-0000-000000000000}"/>
            </ac:spMkLst>
          </pc:spChg>
        </pc:sldLayoutChg>
        <pc:sldLayoutChg chg="modSp">
          <pc:chgData name="Yutao Sui" userId="ce462951-45f8-47d3-82e0-3349d1509ec9" providerId="ADAL" clId="{061C1F6F-EA2D-4B69-B22C-51F25B9C5BCD}" dt="2018-02-23T08:08:33.932" v="0" actId="20577"/>
          <pc:sldLayoutMkLst>
            <pc:docMk/>
            <pc:sldMasterMk cId="0" sldId="2147483676"/>
            <pc:sldLayoutMk cId="3674726413" sldId="2147483700"/>
          </pc:sldLayoutMkLst>
          <pc:spChg chg="mod">
            <ac:chgData name="Yutao Sui" userId="ce462951-45f8-47d3-82e0-3349d1509ec9" providerId="ADAL" clId="{061C1F6F-EA2D-4B69-B22C-51F25B9C5BCD}" dt="2018-02-23T08:08:33.932" v="0" actId="20577"/>
            <ac:spMkLst>
              <pc:docMk/>
              <pc:sldMasterMk cId="0" sldId="2147483676"/>
              <pc:sldLayoutMk cId="3674726413" sldId="2147483700"/>
              <ac:spMk id="2"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3674726413" sldId="2147483700"/>
              <ac:spMk id="3" creationId="{00000000-0000-0000-0000-000000000000}"/>
            </ac:spMkLst>
          </pc:spChg>
          <pc:spChg chg="mod">
            <ac:chgData name="Yutao Sui" userId="ce462951-45f8-47d3-82e0-3349d1509ec9" providerId="ADAL" clId="{061C1F6F-EA2D-4B69-B22C-51F25B9C5BCD}" dt="2018-02-23T08:08:33.932" v="0" actId="20577"/>
            <ac:spMkLst>
              <pc:docMk/>
              <pc:sldMasterMk cId="0" sldId="2147483676"/>
              <pc:sldLayoutMk cId="3674726413" sldId="2147483700"/>
              <ac:spMk id="5" creationId="{00000000-0000-0000-0000-000000000000}"/>
            </ac:spMkLst>
          </pc:spChg>
        </pc:sldLayoutChg>
      </pc:sldMasterChg>
    </pc:docChg>
  </pc:docChgLst>
  <pc:docChgLst>
    <pc:chgData name="Yutao Sui" userId="ce462951-45f8-47d3-82e0-3349d1509ec9" providerId="ADAL" clId="{3BFAE7D4-C344-401B-AE39-94812285BDA1}"/>
    <pc:docChg chg="undo addSld modSld">
      <pc:chgData name="Yutao Sui" userId="ce462951-45f8-47d3-82e0-3349d1509ec9" providerId="ADAL" clId="{3BFAE7D4-C344-401B-AE39-94812285BDA1}" dt="2018-02-23T12:53:13.703" v="258" actId="1076"/>
      <pc:docMkLst>
        <pc:docMk/>
      </pc:docMkLst>
      <pc:sldChg chg="modSp">
        <pc:chgData name="Yutao Sui" userId="ce462951-45f8-47d3-82e0-3349d1509ec9" providerId="ADAL" clId="{3BFAE7D4-C344-401B-AE39-94812285BDA1}" dt="2018-02-23T12:49:52.439" v="175" actId="20577"/>
        <pc:sldMkLst>
          <pc:docMk/>
          <pc:sldMk cId="0" sldId="259"/>
        </pc:sldMkLst>
        <pc:spChg chg="mod">
          <ac:chgData name="Yutao Sui" userId="ce462951-45f8-47d3-82e0-3349d1509ec9" providerId="ADAL" clId="{3BFAE7D4-C344-401B-AE39-94812285BDA1}" dt="2018-02-23T12:49:52.439" v="175" actId="20577"/>
          <ac:spMkLst>
            <pc:docMk/>
            <pc:sldMk cId="0" sldId="259"/>
            <ac:spMk id="4" creationId="{00000000-0000-0000-0000-000000000000}"/>
          </ac:spMkLst>
        </pc:spChg>
      </pc:sldChg>
      <pc:sldChg chg="modSp">
        <pc:chgData name="Yutao Sui" userId="ce462951-45f8-47d3-82e0-3349d1509ec9" providerId="ADAL" clId="{3BFAE7D4-C344-401B-AE39-94812285BDA1}" dt="2018-02-23T12:46:42.972" v="56" actId="20577"/>
        <pc:sldMkLst>
          <pc:docMk/>
          <pc:sldMk cId="978239822" sldId="270"/>
        </pc:sldMkLst>
        <pc:spChg chg="mod">
          <ac:chgData name="Yutao Sui" userId="ce462951-45f8-47d3-82e0-3349d1509ec9" providerId="ADAL" clId="{3BFAE7D4-C344-401B-AE39-94812285BDA1}" dt="2018-02-23T12:46:42.972" v="56" actId="20577"/>
          <ac:spMkLst>
            <pc:docMk/>
            <pc:sldMk cId="978239822" sldId="270"/>
            <ac:spMk id="2" creationId="{B11BAAA4-A8A4-4144-9EEA-EF7D81E377D2}"/>
          </ac:spMkLst>
        </pc:spChg>
      </pc:sldChg>
      <pc:sldChg chg="modSp">
        <pc:chgData name="Yutao Sui" userId="ce462951-45f8-47d3-82e0-3349d1509ec9" providerId="ADAL" clId="{3BFAE7D4-C344-401B-AE39-94812285BDA1}" dt="2018-02-23T12:52:37.953" v="255" actId="20577"/>
        <pc:sldMkLst>
          <pc:docMk/>
          <pc:sldMk cId="1917445785" sldId="275"/>
        </pc:sldMkLst>
        <pc:spChg chg="mod">
          <ac:chgData name="Yutao Sui" userId="ce462951-45f8-47d3-82e0-3349d1509ec9" providerId="ADAL" clId="{3BFAE7D4-C344-401B-AE39-94812285BDA1}" dt="2018-02-23T12:52:37.953" v="255" actId="20577"/>
          <ac:spMkLst>
            <pc:docMk/>
            <pc:sldMk cId="1917445785" sldId="275"/>
            <ac:spMk id="2" creationId="{0A17DA8D-B4CE-471E-A0B6-DA80804A5D58}"/>
          </ac:spMkLst>
        </pc:spChg>
        <pc:spChg chg="mod">
          <ac:chgData name="Yutao Sui" userId="ce462951-45f8-47d3-82e0-3349d1509ec9" providerId="ADAL" clId="{3BFAE7D4-C344-401B-AE39-94812285BDA1}" dt="2018-02-23T12:52:34.864" v="247" actId="6549"/>
          <ac:spMkLst>
            <pc:docMk/>
            <pc:sldMk cId="1917445785" sldId="275"/>
            <ac:spMk id="3" creationId="{E0E60E43-57C9-4F04-A960-020F6912ABE5}"/>
          </ac:spMkLst>
        </pc:spChg>
      </pc:sldChg>
      <pc:sldChg chg="modSp">
        <pc:chgData name="Yutao Sui" userId="ce462951-45f8-47d3-82e0-3349d1509ec9" providerId="ADAL" clId="{3BFAE7D4-C344-401B-AE39-94812285BDA1}" dt="2018-02-23T12:53:13.703" v="258" actId="1076"/>
        <pc:sldMkLst>
          <pc:docMk/>
          <pc:sldMk cId="4143727661" sldId="276"/>
        </pc:sldMkLst>
        <pc:spChg chg="mod">
          <ac:chgData name="Yutao Sui" userId="ce462951-45f8-47d3-82e0-3349d1509ec9" providerId="ADAL" clId="{3BFAE7D4-C344-401B-AE39-94812285BDA1}" dt="2018-02-23T12:53:13.703" v="258" actId="1076"/>
          <ac:spMkLst>
            <pc:docMk/>
            <pc:sldMk cId="4143727661" sldId="276"/>
            <ac:spMk id="2" creationId="{0A17DA8D-B4CE-471E-A0B6-DA80804A5D58}"/>
          </ac:spMkLst>
        </pc:spChg>
      </pc:sldChg>
      <pc:sldChg chg="modSp add">
        <pc:chgData name="Yutao Sui" userId="ce462951-45f8-47d3-82e0-3349d1509ec9" providerId="ADAL" clId="{3BFAE7D4-C344-401B-AE39-94812285BDA1}" dt="2018-02-23T12:50:00.525" v="194" actId="20577"/>
        <pc:sldMkLst>
          <pc:docMk/>
          <pc:sldMk cId="448506861" sldId="277"/>
        </pc:sldMkLst>
        <pc:spChg chg="mod">
          <ac:chgData name="Yutao Sui" userId="ce462951-45f8-47d3-82e0-3349d1509ec9" providerId="ADAL" clId="{3BFAE7D4-C344-401B-AE39-94812285BDA1}" dt="2018-02-23T12:50:00.525" v="194" actId="20577"/>
          <ac:spMkLst>
            <pc:docMk/>
            <pc:sldMk cId="448506861" sldId="277"/>
            <ac:spMk id="2" creationId="{0A17DA8D-B4CE-471E-A0B6-DA80804A5D58}"/>
          </ac:spMkLst>
        </pc:spChg>
        <pc:spChg chg="mod">
          <ac:chgData name="Yutao Sui" userId="ce462951-45f8-47d3-82e0-3349d1509ec9" providerId="ADAL" clId="{3BFAE7D4-C344-401B-AE39-94812285BDA1}" dt="2018-02-23T12:49:36.962" v="147" actId="20577"/>
          <ac:spMkLst>
            <pc:docMk/>
            <pc:sldMk cId="448506861" sldId="277"/>
            <ac:spMk id="3" creationId="{E0E60E43-57C9-4F04-A960-020F6912ABE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2018-02-22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2018-02-22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2018-02-22 </a:t>
            </a:r>
          </a:p>
        </p:txBody>
      </p:sp>
      <p:sp>
        <p:nvSpPr>
          <p:cNvPr id="6" name="Footer Placeholder 5"/>
          <p:cNvSpPr>
            <a:spLocks noGrp="1"/>
          </p:cNvSpPr>
          <p:nvPr>
            <p:ph type="ftr" sz="quarter" idx="11"/>
          </p:nvPr>
        </p:nvSpPr>
        <p:spPr/>
        <p:txBody>
          <a:bodyPr/>
          <a:lstStyle/>
          <a:p>
            <a:r>
              <a:rPr lang="en-US"/>
              <a:t> </a:t>
            </a:r>
          </a:p>
        </p:txBody>
      </p:sp>
      <p:sp>
        <p:nvSpPr>
          <p:cNvPr id="8" name="Slide Number Placeholder 7"/>
          <p:cNvSpPr>
            <a:spLocks noGrp="1"/>
          </p:cNvSpPr>
          <p:nvPr>
            <p:ph type="sldNum" sz="quarter" idx="12"/>
          </p:nvPr>
        </p:nvSpPr>
        <p:spPr/>
        <p:txBody>
          <a:bodyPr/>
          <a:lstStyle/>
          <a:p>
            <a:fld id="{EA2040E1-EE3A-42FE-8A6D-00177ED8BC3B}"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2018-02-22 </a:t>
            </a:r>
            <a:endParaRPr lang="en-US" dirty="0"/>
          </a:p>
        </p:txBody>
      </p:sp>
      <p:sp>
        <p:nvSpPr>
          <p:cNvPr id="5" name="Slide Number Placeholder 4"/>
          <p:cNvSpPr>
            <a:spLocks noGrp="1"/>
          </p:cNvSpPr>
          <p:nvPr>
            <p:ph type="sldNum" sz="quarter" idx="11"/>
          </p:nvPr>
        </p:nvSpPr>
        <p:spPr/>
        <p:txBody>
          <a:bodyPr/>
          <a:lstStyle/>
          <a:p>
            <a:fld id="{921F42CF-232D-40E0-A83B-01A0CF50305B}"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34222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2018-02-22 </a:t>
            </a:r>
            <a:endParaRPr lang="en-US" dirty="0"/>
          </a:p>
        </p:txBody>
      </p:sp>
      <p:sp>
        <p:nvSpPr>
          <p:cNvPr id="5" name="Slide Number Placeholder 4"/>
          <p:cNvSpPr>
            <a:spLocks noGrp="1"/>
          </p:cNvSpPr>
          <p:nvPr>
            <p:ph type="sldNum" sz="quarter" idx="11"/>
          </p:nvPr>
        </p:nvSpPr>
        <p:spPr/>
        <p:txBody>
          <a:bodyPr/>
          <a:lstStyle/>
          <a:p>
            <a:fld id="{074397F4-837B-4E07-AA73-6B61F086521A}"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775685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2018-02-22 </a:t>
            </a:r>
            <a:endParaRPr lang="en-US" dirty="0"/>
          </a:p>
        </p:txBody>
      </p:sp>
      <p:sp>
        <p:nvSpPr>
          <p:cNvPr id="5" name="Slide Number Placeholder 4"/>
          <p:cNvSpPr>
            <a:spLocks noGrp="1"/>
          </p:cNvSpPr>
          <p:nvPr>
            <p:ph type="sldNum" sz="quarter" idx="11"/>
          </p:nvPr>
        </p:nvSpPr>
        <p:spPr/>
        <p:txBody>
          <a:bodyPr/>
          <a:lstStyle/>
          <a:p>
            <a:fld id="{55675BD2-3541-49C0-90CC-77CD63CA0831}" type="slidenum">
              <a:rPr lang="en-US" smtClean="0"/>
              <a:t>4</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831524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2018-02-22 </a:t>
            </a:r>
            <a:endParaRPr lang="en-US" dirty="0"/>
          </a:p>
        </p:txBody>
      </p:sp>
      <p:sp>
        <p:nvSpPr>
          <p:cNvPr id="5" name="Slide Number Placeholder 4"/>
          <p:cNvSpPr>
            <a:spLocks noGrp="1"/>
          </p:cNvSpPr>
          <p:nvPr>
            <p:ph type="sldNum" sz="quarter" idx="11"/>
          </p:nvPr>
        </p:nvSpPr>
        <p:spPr/>
        <p:txBody>
          <a:bodyPr/>
          <a:lstStyle/>
          <a:p>
            <a:fld id="{4DA68B8C-A327-4DD3-9898-408C6BB313AA}" type="slidenum">
              <a:rPr lang="en-US" smtClean="0"/>
              <a:t>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829981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2018-02-22 </a:t>
            </a:r>
            <a:endParaRPr lang="en-US" dirty="0"/>
          </a:p>
        </p:txBody>
      </p:sp>
      <p:sp>
        <p:nvSpPr>
          <p:cNvPr id="5" name="Slide Number Placeholder 4"/>
          <p:cNvSpPr>
            <a:spLocks noGrp="1"/>
          </p:cNvSpPr>
          <p:nvPr>
            <p:ph type="sldNum" sz="quarter" idx="11"/>
          </p:nvPr>
        </p:nvSpPr>
        <p:spPr/>
        <p:txBody>
          <a:bodyPr/>
          <a:lstStyle/>
          <a:p>
            <a:fld id="{59A83AA3-2E81-4730-B47D-20BC882B5F57}" type="slidenum">
              <a:rPr lang="en-US" smtClean="0"/>
              <a:t>7</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48752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2018-02-22  |  Page </a:t>
            </a:r>
            <a:fld id="{EF8A5BC9-B2CF-4FD5-8EE0-CC68952E4CCC}"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3gpp.org/ftp/tsg_ran/WG1_RL1/TSGR1_92/Docs/R1-1802339.zip" TargetMode="External"/><Relationship Id="rId3" Type="http://schemas.openxmlformats.org/officeDocument/2006/relationships/hyperlink" Target="http://www.3gpp.org/ftp/tsg_ran/WG1_RL1/TSGR1_92/Docs/R1-1801442.zip" TargetMode="External"/><Relationship Id="rId7" Type="http://schemas.openxmlformats.org/officeDocument/2006/relationships/hyperlink" Target="http://www.3gpp.org/ftp/tsg_ran/WG1_RL1/TSGR1_92/Docs/R1-180227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3gpp.org/ftp/tsg_ran/WG1_RL1/TSGR1_92/Docs/R1-1802173.zip" TargetMode="External"/><Relationship Id="rId5" Type="http://schemas.openxmlformats.org/officeDocument/2006/relationships/hyperlink" Target="http://www.3gpp.org/ftp/tsg_ran/WG1_RL1/TSGR1_92/Docs/R1-1801613.zip" TargetMode="External"/><Relationship Id="rId4" Type="http://schemas.openxmlformats.org/officeDocument/2006/relationships/hyperlink" Target="http://www.3gpp.org/ftp/tsg_ran/WG1_RL1/TSGR1_92/Docs/R1-1801496.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7950" y="2296861"/>
            <a:ext cx="11477001" cy="2591841"/>
          </a:xfrm>
        </p:spPr>
        <p:txBody>
          <a:bodyPr>
            <a:noAutofit/>
          </a:bodyPr>
          <a:lstStyle/>
          <a:p>
            <a:r>
              <a:rPr lang="en-GB" sz="5400" dirty="0"/>
              <a:t>Narrowband measurement accuracy improvements</a:t>
            </a:r>
            <a:br>
              <a:rPr lang="en-US" sz="2800" dirty="0"/>
            </a:br>
            <a:br>
              <a:rPr lang="en-US" sz="2800" dirty="0"/>
            </a:br>
            <a:endParaRPr lang="en-US" sz="2800" dirty="0"/>
          </a:p>
        </p:txBody>
      </p:sp>
      <p:sp>
        <p:nvSpPr>
          <p:cNvPr id="5" name="Subtitle 4"/>
          <p:cNvSpPr>
            <a:spLocks noGrp="1"/>
          </p:cNvSpPr>
          <p:nvPr>
            <p:ph type="subTitle" idx="1"/>
          </p:nvPr>
        </p:nvSpPr>
        <p:spPr/>
        <p:txBody>
          <a:bodyPr/>
          <a:lstStyle/>
          <a:p>
            <a:r>
              <a:rPr lang="en-US" sz="3200" dirty="0"/>
              <a:t>Feature lead Summary</a:t>
            </a:r>
            <a:endParaRPr lang="en-US" dirty="0"/>
          </a:p>
        </p:txBody>
      </p:sp>
      <p:sp>
        <p:nvSpPr>
          <p:cNvPr id="2" name="TextBox 1">
            <a:extLst>
              <a:ext uri="{FF2B5EF4-FFF2-40B4-BE49-F238E27FC236}">
                <a16:creationId xmlns:a16="http://schemas.microsoft.com/office/drawing/2014/main" id="{47A46771-8648-4BE2-A049-186FEEB40BDA}"/>
              </a:ext>
            </a:extLst>
          </p:cNvPr>
          <p:cNvSpPr txBox="1"/>
          <p:nvPr/>
        </p:nvSpPr>
        <p:spPr>
          <a:xfrm>
            <a:off x="308993" y="141036"/>
            <a:ext cx="11578207" cy="1954381"/>
          </a:xfrm>
          <a:prstGeom prst="rect">
            <a:avLst/>
          </a:prstGeom>
          <a:noFill/>
        </p:spPr>
        <p:txBody>
          <a:bodyPr wrap="square" rtlCol="0">
            <a:spAutoFit/>
          </a:bodyPr>
          <a:lstStyle/>
          <a:p>
            <a:pPr algn="just"/>
            <a:r>
              <a:rPr lang="en-US" sz="1000" b="1" dirty="0"/>
              <a:t>3GPP TSG RAN WG1 Meeting #92                                                                               				                                                         </a:t>
            </a:r>
            <a:r>
              <a:rPr lang="en-US" sz="1600" b="1" dirty="0"/>
              <a:t>R1-1803033</a:t>
            </a:r>
            <a:endParaRPr lang="en-US" sz="1000" dirty="0">
              <a:highlight>
                <a:srgbClr val="FFFF00"/>
              </a:highlight>
            </a:endParaRPr>
          </a:p>
          <a:p>
            <a:r>
              <a:rPr lang="en-US" sz="1000" b="1" dirty="0"/>
              <a:t>Athens, Greece, February 26-March 2, 2018</a:t>
            </a:r>
            <a:endParaRPr lang="en-US" sz="1000" dirty="0"/>
          </a:p>
          <a:p>
            <a:r>
              <a:rPr lang="en-US" sz="1000" b="1" dirty="0"/>
              <a:t> </a:t>
            </a:r>
          </a:p>
          <a:p>
            <a:r>
              <a:rPr lang="en-US" sz="1000" b="1" dirty="0"/>
              <a:t>Source:	Ericsson</a:t>
            </a:r>
          </a:p>
          <a:p>
            <a:r>
              <a:rPr lang="en-US" sz="1000" b="1" dirty="0"/>
              <a:t>Title:	Narrowband measurement accuracy improvements – Feature lead summary </a:t>
            </a:r>
          </a:p>
          <a:p>
            <a:r>
              <a:rPr lang="en-US" sz="1000" b="1" dirty="0"/>
              <a:t>Agenda Item:	6.2.6.3</a:t>
            </a:r>
          </a:p>
          <a:p>
            <a:r>
              <a:rPr lang="en-US" sz="1000" b="1" dirty="0"/>
              <a:t>Document for:	Discussion and Decision</a:t>
            </a:r>
          </a:p>
          <a:p>
            <a:endParaRPr lang="en-US" sz="10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358E12-22A7-4505-86AE-3713FFD70F7D}"/>
              </a:ext>
            </a:extLst>
          </p:cNvPr>
          <p:cNvSpPr>
            <a:spLocks noGrp="1"/>
          </p:cNvSpPr>
          <p:nvPr>
            <p:ph idx="1"/>
          </p:nvPr>
        </p:nvSpPr>
        <p:spPr>
          <a:xfrm>
            <a:off x="673190" y="1150721"/>
            <a:ext cx="10855087" cy="3852000"/>
          </a:xfrm>
        </p:spPr>
        <p:txBody>
          <a:bodyPr/>
          <a:lstStyle/>
          <a:p>
            <a:r>
              <a:rPr lang="en-US" sz="1600" dirty="0"/>
              <a:t>WID RP-170852:</a:t>
            </a:r>
          </a:p>
          <a:p>
            <a:pPr lvl="1"/>
            <a:r>
              <a:rPr lang="en-US" sz="1400" b="1" u="sng" dirty="0"/>
              <a:t>Narrowband measurement accuracy improvements [RAN1, RAN4, RAN2]</a:t>
            </a:r>
          </a:p>
          <a:p>
            <a:pPr lvl="2"/>
            <a:r>
              <a:rPr lang="en-US" sz="1200" dirty="0"/>
              <a:t>Evaluate and if appropriate specify use of additional existing signals than NRS for RRM measurements, with associated RAN4 core requirements taking into account e.g. UE complexity, power consumption, system capacity.</a:t>
            </a:r>
          </a:p>
          <a:p>
            <a:r>
              <a:rPr lang="en-US" sz="1600" dirty="0"/>
              <a:t>In RAN1#89, the following agreements were reached.</a:t>
            </a:r>
          </a:p>
          <a:p>
            <a:pPr lvl="1"/>
            <a:r>
              <a:rPr lang="en-US" sz="1400" dirty="0"/>
              <a:t>For connected mode in the serving cell and idle mode in camped cell and </a:t>
            </a:r>
            <a:r>
              <a:rPr lang="en-US" sz="1400" dirty="0" err="1"/>
              <a:t>neighbour</a:t>
            </a:r>
            <a:r>
              <a:rPr lang="en-US" sz="1400" dirty="0"/>
              <a:t> cells, it is feasible from RAN1 point of view to use NSSS on an anchor carrier for RRM measurement</a:t>
            </a:r>
          </a:p>
          <a:p>
            <a:pPr lvl="2"/>
            <a:r>
              <a:rPr lang="en-US" sz="1400" dirty="0"/>
              <a:t>RAN4 are requested to consider if NSSS is a suitable transmission</a:t>
            </a:r>
          </a:p>
          <a:p>
            <a:pPr lvl="2"/>
            <a:r>
              <a:rPr lang="en-US" sz="1400" dirty="0"/>
              <a:t>How to use, i.e. if and/or under what circumstances to combine NRS with NSSS depend on RAN4 study</a:t>
            </a:r>
          </a:p>
          <a:p>
            <a:pPr lvl="2"/>
            <a:r>
              <a:rPr lang="en-US" sz="1400" dirty="0"/>
              <a:t>Send an LS containing the above to RAN4, including the agreement from RAN1#88bis that “At least NSSS is used additionally to NRS for in-band, guard-band, standalone”</a:t>
            </a:r>
          </a:p>
          <a:p>
            <a:pPr lvl="1"/>
            <a:r>
              <a:rPr lang="en-US" sz="1400" dirty="0"/>
              <a:t>Continue to study</a:t>
            </a:r>
          </a:p>
          <a:p>
            <a:pPr lvl="2"/>
            <a:r>
              <a:rPr lang="en-US" sz="1400" dirty="0"/>
              <a:t>CRS for in-band operation mode</a:t>
            </a:r>
          </a:p>
          <a:p>
            <a:pPr lvl="2"/>
            <a:r>
              <a:rPr lang="en-US" sz="1400" dirty="0"/>
              <a:t>NPBCH, NPDCCH, NPDSCH on an anchor carrier in the serving cell</a:t>
            </a:r>
          </a:p>
          <a:p>
            <a:r>
              <a:rPr lang="en-US" sz="1600" dirty="0"/>
              <a:t>In RAN1#91, an LS reply R1-1719333 from RAN4 to RAN1 states that</a:t>
            </a:r>
          </a:p>
          <a:p>
            <a:pPr lvl="1"/>
            <a:r>
              <a:rPr lang="en-US" sz="1400" dirty="0"/>
              <a:t>RAN4 confirms that it is feasible to use NSSS on an anchor carrier for RRM measurement, under the working assumption that t</a:t>
            </a:r>
            <a:r>
              <a:rPr lang="en-GB" sz="1400" dirty="0"/>
              <a:t>he ratio of NSSS EPRE to NRS EPRE is configured from {-3, 0, 3, spare} dB</a:t>
            </a:r>
            <a:r>
              <a:rPr lang="en-US" sz="1400" dirty="0"/>
              <a:t>. </a:t>
            </a:r>
          </a:p>
          <a:p>
            <a:pPr lvl="1"/>
            <a:r>
              <a:rPr lang="en-US" sz="1400" dirty="0"/>
              <a:t>RAN4 observes that the combination of NRS and NSSS can only provide limited gain compared to NSSS and will not consider this for RRM measurement.</a:t>
            </a:r>
          </a:p>
          <a:p>
            <a:pPr lvl="1"/>
            <a:r>
              <a:rPr lang="en-GB" sz="1400" dirty="0"/>
              <a:t>RAN4 identified that the antenna port(s) used for the measurement may vary arbitrarily across subframes and across cells in NSSS, and is still studying the potential impact of such variation. Solutions that might have RAN1 impact are not excluded from further study.</a:t>
            </a:r>
            <a:endParaRPr lang="en-US" sz="1400" dirty="0"/>
          </a:p>
          <a:p>
            <a:pPr lvl="1"/>
            <a:endParaRPr lang="en-US" sz="1400" dirty="0"/>
          </a:p>
          <a:p>
            <a:pPr lvl="1"/>
            <a:endParaRPr lang="en-US" sz="1400" dirty="0"/>
          </a:p>
          <a:p>
            <a:endParaRPr lang="en-US" sz="1100" dirty="0"/>
          </a:p>
        </p:txBody>
      </p:sp>
      <p:sp>
        <p:nvSpPr>
          <p:cNvPr id="3" name="Title 2">
            <a:extLst>
              <a:ext uri="{FF2B5EF4-FFF2-40B4-BE49-F238E27FC236}">
                <a16:creationId xmlns:a16="http://schemas.microsoft.com/office/drawing/2014/main" id="{0B91C24A-E251-4506-B286-78E16FFA35FE}"/>
              </a:ext>
            </a:extLst>
          </p:cNvPr>
          <p:cNvSpPr>
            <a:spLocks noGrp="1"/>
          </p:cNvSpPr>
          <p:nvPr>
            <p:ph type="title"/>
          </p:nvPr>
        </p:nvSpPr>
        <p:spPr/>
        <p:txBody>
          <a:bodyPr>
            <a:normAutofit/>
          </a:bodyPr>
          <a:lstStyle/>
          <a:p>
            <a:r>
              <a:rPr lang="en-US" dirty="0"/>
              <a:t>RAN1#91 Status</a:t>
            </a:r>
          </a:p>
        </p:txBody>
      </p:sp>
    </p:spTree>
    <p:extLst>
      <p:ext uri="{BB962C8B-B14F-4D97-AF65-F5344CB8AC3E}">
        <p14:creationId xmlns:p14="http://schemas.microsoft.com/office/powerpoint/2010/main" val="2794676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4935" y="1180425"/>
            <a:ext cx="8351839" cy="993076"/>
          </a:xfrm>
        </p:spPr>
        <p:txBody>
          <a:bodyPr/>
          <a:lstStyle/>
          <a:p>
            <a:r>
              <a:rPr lang="en-US" sz="2000" dirty="0"/>
              <a:t>In total 6 contributions were submitted to this agenda item:</a:t>
            </a:r>
          </a:p>
          <a:p>
            <a:endParaRPr lang="en-US" sz="2000" dirty="0"/>
          </a:p>
          <a:p>
            <a:endParaRPr lang="en-US" sz="2000" dirty="0"/>
          </a:p>
          <a:p>
            <a:endParaRPr lang="en-US" sz="2000" dirty="0"/>
          </a:p>
          <a:p>
            <a:endParaRPr lang="en-US" sz="2000" dirty="0"/>
          </a:p>
          <a:p>
            <a:endParaRPr lang="en-US" sz="2000" dirty="0"/>
          </a:p>
        </p:txBody>
      </p:sp>
      <p:sp>
        <p:nvSpPr>
          <p:cNvPr id="4" name="Title 3"/>
          <p:cNvSpPr>
            <a:spLocks noGrp="1"/>
          </p:cNvSpPr>
          <p:nvPr>
            <p:ph type="title"/>
          </p:nvPr>
        </p:nvSpPr>
        <p:spPr/>
        <p:txBody>
          <a:bodyPr>
            <a:normAutofit/>
          </a:bodyPr>
          <a:lstStyle/>
          <a:p>
            <a:r>
              <a:rPr lang="en-US" dirty="0"/>
              <a:t>RAN1#92 TDOC overview</a:t>
            </a:r>
            <a:endParaRPr lang="en-US" sz="3100" dirty="0"/>
          </a:p>
        </p:txBody>
      </p:sp>
      <p:graphicFrame>
        <p:nvGraphicFramePr>
          <p:cNvPr id="6" name="Table 5">
            <a:extLst>
              <a:ext uri="{FF2B5EF4-FFF2-40B4-BE49-F238E27FC236}">
                <a16:creationId xmlns:a16="http://schemas.microsoft.com/office/drawing/2014/main" id="{D98120E3-7047-44EC-9D82-E05C677661DE}"/>
              </a:ext>
            </a:extLst>
          </p:cNvPr>
          <p:cNvGraphicFramePr>
            <a:graphicFrameLocks noGrp="1"/>
          </p:cNvGraphicFramePr>
          <p:nvPr>
            <p:extLst>
              <p:ext uri="{D42A27DB-BD31-4B8C-83A1-F6EECF244321}">
                <p14:modId xmlns:p14="http://schemas.microsoft.com/office/powerpoint/2010/main" val="226522018"/>
              </p:ext>
            </p:extLst>
          </p:nvPr>
        </p:nvGraphicFramePr>
        <p:xfrm>
          <a:off x="688615" y="1691648"/>
          <a:ext cx="10258548" cy="4663954"/>
        </p:xfrm>
        <a:graphic>
          <a:graphicData uri="http://schemas.openxmlformats.org/drawingml/2006/table">
            <a:tbl>
              <a:tblPr/>
              <a:tblGrid>
                <a:gridCol w="810668">
                  <a:extLst>
                    <a:ext uri="{9D8B030D-6E8A-4147-A177-3AD203B41FA5}">
                      <a16:colId xmlns:a16="http://schemas.microsoft.com/office/drawing/2014/main" val="3493504137"/>
                    </a:ext>
                  </a:extLst>
                </a:gridCol>
                <a:gridCol w="8148413">
                  <a:extLst>
                    <a:ext uri="{9D8B030D-6E8A-4147-A177-3AD203B41FA5}">
                      <a16:colId xmlns:a16="http://schemas.microsoft.com/office/drawing/2014/main" val="1010252603"/>
                    </a:ext>
                  </a:extLst>
                </a:gridCol>
                <a:gridCol w="1299467">
                  <a:extLst>
                    <a:ext uri="{9D8B030D-6E8A-4147-A177-3AD203B41FA5}">
                      <a16:colId xmlns:a16="http://schemas.microsoft.com/office/drawing/2014/main" val="3031907974"/>
                    </a:ext>
                  </a:extLst>
                </a:gridCol>
              </a:tblGrid>
              <a:tr h="331440">
                <a:tc>
                  <a:txBody>
                    <a:bodyPr/>
                    <a:lstStyle/>
                    <a:p>
                      <a:pPr algn="ctr" fontAlgn="t"/>
                      <a:r>
                        <a:rPr lang="en-US" sz="1200" b="1" i="0" u="none" strike="noStrike" dirty="0">
                          <a:solidFill>
                            <a:schemeClr val="tx1"/>
                          </a:solidFill>
                          <a:effectLst/>
                          <a:latin typeface="Arial" panose="020B0604020202020204" pitchFamily="34" charset="0"/>
                        </a:rPr>
                        <a:t>TDOC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200" b="1" i="0" u="none" strike="noStrike" dirty="0">
                          <a:solidFill>
                            <a:schemeClr val="tx1"/>
                          </a:solidFill>
                          <a:effectLst/>
                          <a:latin typeface="Arial" panose="020B0604020202020204" pitchFamily="34" charset="0"/>
                        </a:rPr>
                        <a:t>Title and Proposals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1200" b="1" i="0" u="none" strike="noStrike" dirty="0">
                          <a:solidFill>
                            <a:schemeClr val="tx1"/>
                          </a:solidFill>
                          <a:effectLst/>
                          <a:latin typeface="Arial" panose="020B0604020202020204" pitchFamily="34" charset="0"/>
                        </a:rPr>
                        <a:t>Source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57111"/>
                  </a:ext>
                </a:extLst>
              </a:tr>
              <a:tr h="520242">
                <a:tc>
                  <a:txBody>
                    <a:bodyPr/>
                    <a:lstStyle/>
                    <a:p>
                      <a:pPr algn="ctr" fontAlgn="t"/>
                      <a:r>
                        <a:rPr lang="en-GB" sz="800" u="none" strike="noStrike" kern="1200" dirty="0">
                          <a:solidFill>
                            <a:schemeClr val="tx1"/>
                          </a:solidFill>
                          <a:effectLst/>
                          <a:latin typeface="+mn-lt"/>
                          <a:ea typeface="+mn-ea"/>
                          <a:cs typeface="+mn-cs"/>
                          <a:hlinkClick r:id="rId3"/>
                        </a:rPr>
                        <a:t>R1-1801442</a:t>
                      </a:r>
                      <a:r>
                        <a:rPr lang="en-GB" sz="800" kern="1200" dirty="0">
                          <a:solidFill>
                            <a:schemeClr val="tx1"/>
                          </a:solidFill>
                          <a:effectLst/>
                          <a:latin typeface="+mn-lt"/>
                          <a:ea typeface="+mn-ea"/>
                          <a:cs typeface="+mn-cs"/>
                        </a:rPr>
                        <a:t> </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Remaining details of NB-IoT measurements improvement</a:t>
                      </a:r>
                    </a:p>
                    <a:p>
                      <a:pPr algn="l" fontAlgn="t"/>
                      <a:r>
                        <a:rPr lang="en-US" sz="800" b="1" i="0" u="none" strike="noStrike" kern="1200" dirty="0">
                          <a:solidFill>
                            <a:schemeClr val="tx1"/>
                          </a:solidFill>
                          <a:effectLst/>
                          <a:latin typeface="Arial" panose="020B0604020202020204" pitchFamily="34" charset="0"/>
                          <a:ea typeface="+mn-ea"/>
                          <a:cs typeface="+mn-cs"/>
                        </a:rPr>
                        <a:t>Proposal 1: </a:t>
                      </a:r>
                      <a:r>
                        <a:rPr lang="en-US" sz="800" b="0" i="0" u="none" strike="noStrike" kern="1200" dirty="0">
                          <a:solidFill>
                            <a:schemeClr val="tx1"/>
                          </a:solidFill>
                          <a:effectLst/>
                          <a:latin typeface="Arial" panose="020B0604020202020204" pitchFamily="34" charset="0"/>
                          <a:ea typeface="+mn-ea"/>
                          <a:cs typeface="+mn-cs"/>
                        </a:rPr>
                        <a:t>The combination of NRS with NSSS for RRM measurement accuracy improvement is not considered further in RAN1.</a:t>
                      </a:r>
                    </a:p>
                    <a:p>
                      <a:r>
                        <a:rPr lang="en-US" sz="800" b="1" i="0" u="none" strike="noStrike" kern="1200" dirty="0">
                          <a:solidFill>
                            <a:schemeClr val="tx1"/>
                          </a:solidFill>
                          <a:effectLst/>
                          <a:latin typeface="Arial" panose="020B0604020202020204" pitchFamily="34" charset="0"/>
                          <a:ea typeface="+mn-ea"/>
                          <a:cs typeface="+mn-cs"/>
                        </a:rPr>
                        <a:t>Proposal 2: </a:t>
                      </a:r>
                      <a:r>
                        <a:rPr lang="en-US" sz="800" b="0" i="0" u="none" strike="noStrike" kern="1200" dirty="0">
                          <a:solidFill>
                            <a:schemeClr val="tx1"/>
                          </a:solidFill>
                          <a:effectLst/>
                          <a:latin typeface="Arial" panose="020B0604020202020204" pitchFamily="34" charset="0"/>
                          <a:ea typeface="+mn-ea"/>
                          <a:cs typeface="+mn-cs"/>
                        </a:rPr>
                        <a:t>Only NSSS additionally to NRS is defined for RRM measurement enhancement during Release 15.</a:t>
                      </a:r>
                      <a:endParaRPr lang="en-US" sz="800" b="0" i="0" u="none"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dirty="0">
                          <a:solidFill>
                            <a:schemeClr val="tx1"/>
                          </a:solidFill>
                          <a:effectLst/>
                          <a:latin typeface="Arial" panose="020B0604020202020204" pitchFamily="34" charset="0"/>
                        </a:rPr>
                        <a:t>Huawei, </a:t>
                      </a:r>
                      <a:r>
                        <a:rPr lang="en-US" sz="800" b="0" i="0" u="none" strike="noStrike" dirty="0" err="1">
                          <a:solidFill>
                            <a:schemeClr val="tx1"/>
                          </a:solidFill>
                          <a:effectLst/>
                          <a:latin typeface="Arial" panose="020B0604020202020204" pitchFamily="34" charset="0"/>
                        </a:rPr>
                        <a:t>HiSilicon</a:t>
                      </a:r>
                      <a:endParaRPr lang="en-US" sz="800" b="0" i="0" u="none"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4161217"/>
                  </a:ext>
                </a:extLst>
              </a:tr>
              <a:tr h="650303">
                <a:tc>
                  <a:txBody>
                    <a:bodyPr/>
                    <a:lstStyle/>
                    <a:p>
                      <a:pPr algn="ctr" fontAlgn="t"/>
                      <a:r>
                        <a:rPr lang="en-GB" sz="800" u="none" strike="noStrike" kern="1200">
                          <a:solidFill>
                            <a:schemeClr val="tx1"/>
                          </a:solidFill>
                          <a:effectLst/>
                          <a:latin typeface="+mn-lt"/>
                          <a:ea typeface="+mn-ea"/>
                          <a:cs typeface="+mn-cs"/>
                          <a:hlinkClick r:id="rId4"/>
                        </a:rPr>
                        <a:t>R1-1801496</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Narrowband measurement accuracy improvements for NB-IoT</a:t>
                      </a:r>
                    </a:p>
                    <a:p>
                      <a:pPr lvl="0"/>
                      <a:r>
                        <a:rPr lang="en-US" sz="800" b="1" i="0" u="none" strike="noStrike" kern="1200" dirty="0">
                          <a:solidFill>
                            <a:schemeClr val="tx1"/>
                          </a:solidFill>
                          <a:effectLst/>
                          <a:latin typeface="Arial" panose="020B0604020202020204" pitchFamily="34" charset="0"/>
                          <a:ea typeface="+mn-ea"/>
                          <a:cs typeface="+mn-cs"/>
                        </a:rPr>
                        <a:t>Proposal 1: </a:t>
                      </a:r>
                      <a:r>
                        <a:rPr lang="en-US" sz="800" b="0" i="0" u="none" strike="noStrike" kern="1200" dirty="0">
                          <a:solidFill>
                            <a:schemeClr val="tx1"/>
                          </a:solidFill>
                          <a:effectLst/>
                          <a:latin typeface="Arial" panose="020B0604020202020204" pitchFamily="34" charset="0"/>
                          <a:ea typeface="+mn-ea"/>
                          <a:cs typeface="+mn-cs"/>
                        </a:rPr>
                        <a:t>Inform RAN4 that from RAN1 perspective, it is feasible to provide UE information of how to conduct the measurement when NSSS is configured to be used for RRM measurements, e.g., conveyed the information to the UE via RRC signaling. </a:t>
                      </a:r>
                    </a:p>
                    <a:p>
                      <a:pPr lvl="0"/>
                      <a:r>
                        <a:rPr lang="en-US" sz="800" b="1" i="0" u="none" strike="noStrike" kern="1200" dirty="0">
                          <a:solidFill>
                            <a:schemeClr val="tx1"/>
                          </a:solidFill>
                          <a:effectLst/>
                          <a:latin typeface="Arial" panose="020B0604020202020204" pitchFamily="34" charset="0"/>
                          <a:ea typeface="+mn-ea"/>
                          <a:cs typeface="+mn-cs"/>
                        </a:rPr>
                        <a:t>Proposal 2: </a:t>
                      </a:r>
                      <a:r>
                        <a:rPr lang="en-US" sz="800" b="0" i="0" u="none" strike="noStrike" kern="1200" dirty="0">
                          <a:solidFill>
                            <a:schemeClr val="tx1"/>
                          </a:solidFill>
                          <a:effectLst/>
                          <a:latin typeface="Arial" panose="020B0604020202020204" pitchFamily="34" charset="0"/>
                          <a:ea typeface="+mn-ea"/>
                          <a:cs typeface="+mn-cs"/>
                        </a:rPr>
                        <a:t>When NSSS is configured and used for the NRSRP measurements in a cell intended for camping, the NRSSI measurement needed to calculate NRSRQ should not be made on subframes containing NSSS, NPSS, and NPBCH transmitted from the evaluate cell. </a:t>
                      </a:r>
                    </a:p>
                    <a:p>
                      <a:pPr lvl="0"/>
                      <a:r>
                        <a:rPr lang="en-US" sz="800" b="1" i="0" u="none" strike="noStrike" kern="1200" dirty="0">
                          <a:solidFill>
                            <a:schemeClr val="tx1"/>
                          </a:solidFill>
                          <a:effectLst/>
                          <a:latin typeface="Arial" panose="020B0604020202020204" pitchFamily="34" charset="0"/>
                          <a:ea typeface="+mn-ea"/>
                          <a:cs typeface="+mn-cs"/>
                        </a:rPr>
                        <a:t>Proposal 3: </a:t>
                      </a:r>
                      <a:r>
                        <a:rPr lang="en-US" sz="800" b="0" i="0" u="none" strike="noStrike" kern="1200" dirty="0">
                          <a:solidFill>
                            <a:schemeClr val="tx1"/>
                          </a:solidFill>
                          <a:effectLst/>
                          <a:latin typeface="Arial" panose="020B0604020202020204" pitchFamily="34" charset="0"/>
                          <a:ea typeface="+mn-ea"/>
                          <a:cs typeface="+mn-cs"/>
                        </a:rPr>
                        <a:t>CRS is not a candidate for improving NB-IoT idle mode RRM measurements.</a:t>
                      </a:r>
                      <a:endParaRPr lang="en-GB" sz="800" b="0" i="0" u="none" strike="noStrike" kern="1200" dirty="0">
                        <a:solidFill>
                          <a:schemeClr val="tx1"/>
                        </a:solidFill>
                        <a:effectLst/>
                        <a:latin typeface="Arial" panose="020B0604020202020204" pitchFamily="34" charset="0"/>
                        <a:ea typeface="+mn-ea"/>
                        <a:cs typeface="+mn-cs"/>
                      </a:endParaRPr>
                    </a:p>
                    <a:p>
                      <a:pPr lvl="0"/>
                      <a:r>
                        <a:rPr lang="en-US" sz="800" b="1" i="0" u="none" strike="noStrike" kern="1200" dirty="0">
                          <a:solidFill>
                            <a:schemeClr val="tx1"/>
                          </a:solidFill>
                          <a:effectLst/>
                          <a:latin typeface="Arial" panose="020B0604020202020204" pitchFamily="34" charset="0"/>
                          <a:ea typeface="+mn-ea"/>
                          <a:cs typeface="+mn-cs"/>
                        </a:rPr>
                        <a:t>Proposal 4: </a:t>
                      </a:r>
                      <a:r>
                        <a:rPr lang="en-US" sz="800" b="0" i="0" u="none" strike="noStrike" kern="1200" dirty="0">
                          <a:solidFill>
                            <a:schemeClr val="tx1"/>
                          </a:solidFill>
                          <a:effectLst/>
                          <a:latin typeface="Arial" panose="020B0604020202020204" pitchFamily="34" charset="0"/>
                          <a:ea typeface="+mn-ea"/>
                          <a:cs typeface="+mn-cs"/>
                        </a:rPr>
                        <a:t>RAN1 should strive to limit the sum of the absolute power tolerance and the aggregated power control tolerance to ±9 dB. </a:t>
                      </a:r>
                    </a:p>
                    <a:p>
                      <a:pPr lvl="0"/>
                      <a:r>
                        <a:rPr lang="en-US" sz="800" b="1" i="0" u="none" strike="noStrike" kern="1200" dirty="0">
                          <a:solidFill>
                            <a:schemeClr val="tx1"/>
                          </a:solidFill>
                          <a:effectLst/>
                          <a:latin typeface="Arial" panose="020B0604020202020204" pitchFamily="34" charset="0"/>
                          <a:ea typeface="+mn-ea"/>
                          <a:cs typeface="+mn-cs"/>
                        </a:rPr>
                        <a:t>Proposal 5: </a:t>
                      </a:r>
                      <a:r>
                        <a:rPr lang="en-US" sz="800" b="0" i="0" u="none" strike="noStrike" kern="1200" dirty="0">
                          <a:solidFill>
                            <a:schemeClr val="tx1"/>
                          </a:solidFill>
                          <a:effectLst/>
                          <a:latin typeface="Arial" panose="020B0604020202020204" pitchFamily="34" charset="0"/>
                          <a:ea typeface="+mn-ea"/>
                          <a:cs typeface="+mn-cs"/>
                        </a:rPr>
                        <a:t>RAN1 should consider connected mode anchor and non-anchor RRM measurements based on NPDCCH and NPBCH transmission. </a:t>
                      </a:r>
                      <a:endParaRPr lang="en-US" sz="800" b="0" i="0" u="none"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a:solidFill>
                            <a:schemeClr val="tx1"/>
                          </a:solidFill>
                          <a:effectLst/>
                          <a:latin typeface="Arial" panose="020B0604020202020204" pitchFamily="34" charset="0"/>
                        </a:rPr>
                        <a:t>Ericsson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035826"/>
                  </a:ext>
                </a:extLst>
              </a:tr>
              <a:tr h="780364">
                <a:tc>
                  <a:txBody>
                    <a:bodyPr/>
                    <a:lstStyle/>
                    <a:p>
                      <a:pPr algn="ctr" fontAlgn="t"/>
                      <a:r>
                        <a:rPr lang="en-GB" sz="800" u="none" strike="noStrike" kern="1200" dirty="0">
                          <a:solidFill>
                            <a:schemeClr val="tx1"/>
                          </a:solidFill>
                          <a:effectLst/>
                          <a:latin typeface="+mn-lt"/>
                          <a:ea typeface="+mn-ea"/>
                          <a:cs typeface="+mn-cs"/>
                          <a:hlinkClick r:id="rId5"/>
                        </a:rPr>
                        <a:t>R1-1801613</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Discussion on candidates for measurement improvement for NB-IoT</a:t>
                      </a:r>
                    </a:p>
                    <a:p>
                      <a:r>
                        <a:rPr lang="en-US" sz="800" b="1" i="0" u="none" strike="noStrike" kern="1200" dirty="0">
                          <a:solidFill>
                            <a:schemeClr val="tx1"/>
                          </a:solidFill>
                          <a:effectLst/>
                          <a:latin typeface="Arial" panose="020B0604020202020204" pitchFamily="34" charset="0"/>
                          <a:ea typeface="+mn-ea"/>
                          <a:cs typeface="+mn-cs"/>
                        </a:rPr>
                        <a:t>Proposal 1: </a:t>
                      </a:r>
                      <a:r>
                        <a:rPr lang="en-GB" sz="800" kern="1200" dirty="0">
                          <a:solidFill>
                            <a:schemeClr val="tx1"/>
                          </a:solidFill>
                          <a:effectLst/>
                          <a:latin typeface="+mn-lt"/>
                          <a:ea typeface="+mn-ea"/>
                          <a:cs typeface="+mn-cs"/>
                        </a:rPr>
                        <a:t>For in-band operation mode, CRS can be considered as additional signal for narrowband measurement.</a:t>
                      </a:r>
                    </a:p>
                    <a:p>
                      <a:r>
                        <a:rPr lang="en-US" sz="800" b="1" i="0" u="none" strike="noStrike" kern="1200" dirty="0">
                          <a:solidFill>
                            <a:schemeClr val="tx1"/>
                          </a:solidFill>
                          <a:effectLst/>
                          <a:latin typeface="Arial" panose="020B0604020202020204" pitchFamily="34" charset="0"/>
                          <a:ea typeface="+mn-ea"/>
                          <a:cs typeface="+mn-cs"/>
                        </a:rPr>
                        <a:t>Proposal 2: </a:t>
                      </a:r>
                      <a:r>
                        <a:rPr lang="en-US" sz="800" b="0" i="0" u="none" strike="noStrike" kern="1200" dirty="0">
                          <a:solidFill>
                            <a:schemeClr val="tx1"/>
                          </a:solidFill>
                          <a:effectLst/>
                          <a:latin typeface="Arial" panose="020B0604020202020204" pitchFamily="34" charset="0"/>
                          <a:ea typeface="+mn-ea"/>
                          <a:cs typeface="+mn-cs"/>
                        </a:rPr>
                        <a:t>NPBCH, NPDCCH and NPDSCH are not suitable for narrowband measurement improvement. </a:t>
                      </a:r>
                    </a:p>
                    <a:p>
                      <a:r>
                        <a:rPr lang="en-US" sz="800" b="1" i="0" u="none" strike="noStrike" kern="1200" dirty="0">
                          <a:solidFill>
                            <a:schemeClr val="tx1"/>
                          </a:solidFill>
                          <a:effectLst/>
                          <a:latin typeface="Arial" panose="020B0604020202020204" pitchFamily="34" charset="0"/>
                          <a:ea typeface="+mn-ea"/>
                          <a:cs typeface="+mn-cs"/>
                        </a:rPr>
                        <a:t>Proposal 3: </a:t>
                      </a:r>
                      <a:r>
                        <a:rPr lang="en-US" sz="800" b="0" i="0" u="none" strike="noStrike" kern="1200" dirty="0">
                          <a:solidFill>
                            <a:schemeClr val="tx1"/>
                          </a:solidFill>
                          <a:effectLst/>
                          <a:latin typeface="Arial" panose="020B0604020202020204" pitchFamily="34" charset="0"/>
                          <a:ea typeface="+mn-ea"/>
                          <a:cs typeface="+mn-cs"/>
                        </a:rPr>
                        <a:t>NSSS, CRS and cell specific WUS based measurement improvement shall be eNB configurable and optional.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a:solidFill>
                            <a:schemeClr val="tx1"/>
                          </a:solidFill>
                          <a:effectLst/>
                          <a:latin typeface="Arial" panose="020B0604020202020204" pitchFamily="34" charset="0"/>
                        </a:rPr>
                        <a:t>ZTE, SaneChips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137183"/>
                  </a:ext>
                </a:extLst>
              </a:tr>
              <a:tr h="910424">
                <a:tc>
                  <a:txBody>
                    <a:bodyPr/>
                    <a:lstStyle/>
                    <a:p>
                      <a:pPr algn="ctr" fontAlgn="t"/>
                      <a:r>
                        <a:rPr lang="en-GB" sz="800" u="none" strike="noStrike" kern="1200" dirty="0">
                          <a:solidFill>
                            <a:schemeClr val="tx1"/>
                          </a:solidFill>
                          <a:effectLst/>
                          <a:latin typeface="+mn-lt"/>
                          <a:ea typeface="+mn-ea"/>
                          <a:cs typeface="+mn-cs"/>
                          <a:hlinkClick r:id="rId6"/>
                        </a:rPr>
                        <a:t>R1-1802173</a:t>
                      </a:r>
                      <a:r>
                        <a:rPr lang="en-GB" sz="800" kern="1200" dirty="0">
                          <a:solidFill>
                            <a:schemeClr val="tx1"/>
                          </a:solidFill>
                          <a:effectLst/>
                          <a:latin typeface="+mn-lt"/>
                          <a:ea typeface="+mn-ea"/>
                          <a:cs typeface="+mn-cs"/>
                        </a:rPr>
                        <a:t> </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RRM measurement enhancement in NB-IoT</a:t>
                      </a:r>
                    </a:p>
                    <a:p>
                      <a:pPr algn="l" fontAlgn="t"/>
                      <a:r>
                        <a:rPr lang="en-US" sz="800" b="1" i="0" u="none" strike="noStrike" kern="1200" dirty="0">
                          <a:solidFill>
                            <a:schemeClr val="tx1"/>
                          </a:solidFill>
                          <a:effectLst/>
                          <a:latin typeface="Arial" panose="020B0604020202020204" pitchFamily="34" charset="0"/>
                          <a:ea typeface="+mn-ea"/>
                          <a:cs typeface="+mn-cs"/>
                        </a:rPr>
                        <a:t>Proposal: </a:t>
                      </a:r>
                      <a:r>
                        <a:rPr lang="en-US" sz="800" b="0" i="0" u="none" strike="noStrike" kern="1200" dirty="0">
                          <a:solidFill>
                            <a:schemeClr val="tx1"/>
                          </a:solidFill>
                          <a:effectLst/>
                          <a:latin typeface="Arial" panose="020B0604020202020204" pitchFamily="34" charset="0"/>
                          <a:ea typeface="+mn-ea"/>
                          <a:cs typeface="+mn-cs"/>
                        </a:rPr>
                        <a:t>If CRS is used to enhance NRSRP measurement accuracy for in-band different PCI mode, CRS-based </a:t>
                      </a:r>
                      <a:r>
                        <a:rPr lang="en-US" sz="800" b="0" i="0" u="none" strike="noStrike" kern="1200" dirty="0" err="1">
                          <a:solidFill>
                            <a:schemeClr val="tx1"/>
                          </a:solidFill>
                          <a:effectLst/>
                          <a:latin typeface="Arial" panose="020B0604020202020204" pitchFamily="34" charset="0"/>
                          <a:ea typeface="+mn-ea"/>
                          <a:cs typeface="+mn-cs"/>
                        </a:rPr>
                        <a:t>neighbour</a:t>
                      </a:r>
                      <a:r>
                        <a:rPr lang="en-US" sz="800" b="0" i="0" u="none" strike="noStrike" kern="1200" dirty="0">
                          <a:solidFill>
                            <a:schemeClr val="tx1"/>
                          </a:solidFill>
                          <a:effectLst/>
                          <a:latin typeface="Arial" panose="020B0604020202020204" pitchFamily="34" charset="0"/>
                          <a:ea typeface="+mn-ea"/>
                          <a:cs typeface="+mn-cs"/>
                        </a:rPr>
                        <a:t> cell measurement enhancement should be supported together, at least UE should be able to generate CRS sequences and aware of power offset between NRS and CRS through assistant information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dirty="0">
                          <a:solidFill>
                            <a:schemeClr val="tx1"/>
                          </a:solidFill>
                          <a:effectLst/>
                          <a:latin typeface="Arial" panose="020B0604020202020204" pitchFamily="34" charset="0"/>
                        </a:rPr>
                        <a:t>LG Electronics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6580914"/>
                  </a:ext>
                </a:extLst>
              </a:tr>
              <a:tr h="268533">
                <a:tc>
                  <a:txBody>
                    <a:bodyPr/>
                    <a:lstStyle/>
                    <a:p>
                      <a:pPr algn="ctr" fontAlgn="t"/>
                      <a:r>
                        <a:rPr lang="en-GB" sz="800" u="none" strike="noStrike" kern="1200" dirty="0">
                          <a:solidFill>
                            <a:schemeClr val="tx1"/>
                          </a:solidFill>
                          <a:effectLst/>
                          <a:latin typeface="+mn-lt"/>
                          <a:ea typeface="+mn-ea"/>
                          <a:cs typeface="+mn-cs"/>
                          <a:hlinkClick r:id="rId7"/>
                        </a:rPr>
                        <a:t>R1-1802274</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Measurement accuracy improvement in NB-IoT</a:t>
                      </a:r>
                    </a:p>
                    <a:p>
                      <a:pPr algn="l" fontAlgn="t"/>
                      <a:r>
                        <a:rPr lang="en-US" sz="800" b="1" i="0" u="none" strike="noStrike" kern="1200" dirty="0">
                          <a:solidFill>
                            <a:schemeClr val="tx1"/>
                          </a:solidFill>
                          <a:effectLst/>
                          <a:latin typeface="Arial" panose="020B0604020202020204" pitchFamily="34" charset="0"/>
                          <a:ea typeface="+mn-ea"/>
                          <a:cs typeface="+mn-cs"/>
                        </a:rPr>
                        <a:t>Proposal 1: </a:t>
                      </a:r>
                      <a:r>
                        <a:rPr lang="en-US" sz="800" b="0" i="0" u="none" strike="noStrike" kern="1200" dirty="0">
                          <a:solidFill>
                            <a:schemeClr val="tx1"/>
                          </a:solidFill>
                          <a:effectLst/>
                          <a:latin typeface="Arial" panose="020B0604020202020204" pitchFamily="34" charset="0"/>
                          <a:ea typeface="+mn-ea"/>
                          <a:cs typeface="+mn-cs"/>
                        </a:rPr>
                        <a:t>CRS can be used as additional signal for measurements. </a:t>
                      </a:r>
                    </a:p>
                    <a:p>
                      <a:pPr algn="l" fontAlgn="t"/>
                      <a:r>
                        <a:rPr lang="en-US" sz="800" b="1" i="0" u="none" strike="noStrike" kern="1200" dirty="0">
                          <a:solidFill>
                            <a:schemeClr val="tx1"/>
                          </a:solidFill>
                          <a:effectLst/>
                          <a:latin typeface="Arial" panose="020B0604020202020204" pitchFamily="34" charset="0"/>
                          <a:ea typeface="+mn-ea"/>
                          <a:cs typeface="+mn-cs"/>
                        </a:rPr>
                        <a:t>Proposal 2: </a:t>
                      </a:r>
                      <a:r>
                        <a:rPr lang="en-US" sz="800" b="0" i="0" u="none" strike="noStrike" kern="1200" dirty="0">
                          <a:solidFill>
                            <a:schemeClr val="tx1"/>
                          </a:solidFill>
                          <a:effectLst/>
                          <a:latin typeface="Arial" panose="020B0604020202020204" pitchFamily="34" charset="0"/>
                          <a:ea typeface="+mn-ea"/>
                          <a:cs typeface="+mn-cs"/>
                        </a:rPr>
                        <a:t>Introduce </a:t>
                      </a:r>
                      <a:r>
                        <a:rPr lang="en-US" sz="800" b="0" i="0" u="none" strike="noStrike" kern="1200" dirty="0" err="1">
                          <a:solidFill>
                            <a:schemeClr val="tx1"/>
                          </a:solidFill>
                          <a:effectLst/>
                          <a:latin typeface="Arial" panose="020B0604020202020204" pitchFamily="34" charset="0"/>
                          <a:ea typeface="+mn-ea"/>
                          <a:cs typeface="+mn-cs"/>
                        </a:rPr>
                        <a:t>signalling</a:t>
                      </a:r>
                      <a:r>
                        <a:rPr lang="en-US" sz="800" b="0" i="0" u="none" strike="noStrike" kern="1200" dirty="0">
                          <a:solidFill>
                            <a:schemeClr val="tx1"/>
                          </a:solidFill>
                          <a:effectLst/>
                          <a:latin typeface="Arial" panose="020B0604020202020204" pitchFamily="34" charset="0"/>
                          <a:ea typeface="+mn-ea"/>
                          <a:cs typeface="+mn-cs"/>
                        </a:rPr>
                        <a:t> to support measurements using NRS and CRS for serving cell and neighboring cells.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dirty="0">
                          <a:solidFill>
                            <a:schemeClr val="tx1"/>
                          </a:solidFill>
                          <a:effectLst/>
                          <a:latin typeface="Arial" panose="020B0604020202020204" pitchFamily="34" charset="0"/>
                        </a:rPr>
                        <a:t>Nokia, Nokia Shanghai Bell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988334"/>
                  </a:ext>
                </a:extLst>
              </a:tr>
              <a:tr h="780364">
                <a:tc>
                  <a:txBody>
                    <a:bodyPr/>
                    <a:lstStyle/>
                    <a:p>
                      <a:pPr algn="ctr" fontAlgn="t"/>
                      <a:r>
                        <a:rPr lang="en-GB" sz="800" u="none" strike="noStrike" kern="1200" dirty="0">
                          <a:solidFill>
                            <a:schemeClr val="tx1"/>
                          </a:solidFill>
                          <a:effectLst/>
                          <a:latin typeface="+mn-lt"/>
                          <a:ea typeface="+mn-ea"/>
                          <a:cs typeface="+mn-cs"/>
                          <a:hlinkClick r:id="rId8"/>
                        </a:rPr>
                        <a:t>R1-1802339</a:t>
                      </a:r>
                      <a:endParaRPr lang="en-US" sz="800" b="0" i="0" u="sng"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800" b="1" i="0" u="sng" strike="noStrike" dirty="0">
                          <a:solidFill>
                            <a:schemeClr val="tx1"/>
                          </a:solidFill>
                          <a:effectLst/>
                          <a:latin typeface="Arial" panose="020B0604020202020204" pitchFamily="34" charset="0"/>
                        </a:rPr>
                        <a:t>Improvement of PHY measurements</a:t>
                      </a:r>
                    </a:p>
                    <a:p>
                      <a:pPr algn="l" fontAlgn="t"/>
                      <a:r>
                        <a:rPr lang="en-US" sz="800" b="1" i="0" u="none" strike="noStrike" kern="1200" dirty="0">
                          <a:solidFill>
                            <a:schemeClr val="tx1"/>
                          </a:solidFill>
                          <a:effectLst/>
                          <a:latin typeface="Arial" panose="020B0604020202020204" pitchFamily="34" charset="0"/>
                          <a:ea typeface="+mn-ea"/>
                          <a:cs typeface="+mn-cs"/>
                        </a:rPr>
                        <a:t>Proposal:</a:t>
                      </a:r>
                      <a:r>
                        <a:rPr lang="en-US" sz="800" b="0" i="0" u="none" strike="noStrike" kern="1200" dirty="0">
                          <a:solidFill>
                            <a:schemeClr val="tx1"/>
                          </a:solidFill>
                          <a:effectLst/>
                          <a:latin typeface="Arial" panose="020B0604020202020204" pitchFamily="34" charset="0"/>
                          <a:ea typeface="+mn-ea"/>
                          <a:cs typeface="+mn-cs"/>
                        </a:rPr>
                        <a:t> Allow use of NPBCH and CRS in addition to NSSS which has already been agreed for serving cell and </a:t>
                      </a:r>
                      <a:r>
                        <a:rPr lang="en-US" sz="800" b="0" i="0" u="none" strike="noStrike" kern="1200" dirty="0" err="1">
                          <a:solidFill>
                            <a:schemeClr val="tx1"/>
                          </a:solidFill>
                          <a:effectLst/>
                          <a:latin typeface="Arial" panose="020B0604020202020204" pitchFamily="34" charset="0"/>
                          <a:ea typeface="+mn-ea"/>
                          <a:cs typeface="+mn-cs"/>
                        </a:rPr>
                        <a:t>neighbour</a:t>
                      </a:r>
                      <a:r>
                        <a:rPr lang="en-US" sz="800" b="0" i="0" u="none" strike="noStrike" kern="1200" dirty="0">
                          <a:solidFill>
                            <a:schemeClr val="tx1"/>
                          </a:solidFill>
                          <a:effectLst/>
                          <a:latin typeface="Arial" panose="020B0604020202020204" pitchFamily="34" charset="0"/>
                          <a:ea typeface="+mn-ea"/>
                          <a:cs typeface="+mn-cs"/>
                        </a:rPr>
                        <a:t> cell measurement purposes</a:t>
                      </a:r>
                    </a:p>
                    <a:p>
                      <a:pPr algn="l" fontAlgn="t"/>
                      <a:r>
                        <a:rPr lang="en-US" sz="800" b="0" i="0" u="none" strike="noStrike" kern="1200" dirty="0">
                          <a:solidFill>
                            <a:schemeClr val="tx1"/>
                          </a:solidFill>
                          <a:effectLst/>
                          <a:latin typeface="Arial" panose="020B0604020202020204" pitchFamily="34" charset="0"/>
                          <a:ea typeface="+mn-ea"/>
                          <a:cs typeface="+mn-cs"/>
                        </a:rPr>
                        <a:t>Cell specific/ common </a:t>
                      </a:r>
                      <a:r>
                        <a:rPr lang="en-US" sz="800" b="0" i="0" u="none" strike="noStrike" kern="1200" dirty="0" err="1">
                          <a:solidFill>
                            <a:schemeClr val="tx1"/>
                          </a:solidFill>
                          <a:effectLst/>
                          <a:latin typeface="Arial" panose="020B0604020202020204" pitchFamily="34" charset="0"/>
                          <a:ea typeface="+mn-ea"/>
                          <a:cs typeface="+mn-cs"/>
                        </a:rPr>
                        <a:t>signalling</a:t>
                      </a:r>
                      <a:r>
                        <a:rPr lang="en-US" sz="800" b="0" i="0" u="none" strike="noStrike" kern="1200" dirty="0">
                          <a:solidFill>
                            <a:schemeClr val="tx1"/>
                          </a:solidFill>
                          <a:effectLst/>
                          <a:latin typeface="Arial" panose="020B0604020202020204" pitchFamily="34" charset="0"/>
                          <a:ea typeface="+mn-ea"/>
                          <a:cs typeface="+mn-cs"/>
                        </a:rPr>
                        <a:t> may be introduced for each of these signals to indicate if it is okay to combine measurements from these signals with measurements from NRS.</a:t>
                      </a:r>
                    </a:p>
                    <a:p>
                      <a:pPr algn="l" fontAlgn="t"/>
                      <a:r>
                        <a:rPr lang="en-US" sz="800" b="0" i="0" u="none" strike="noStrike" kern="1200" dirty="0">
                          <a:solidFill>
                            <a:schemeClr val="tx1"/>
                          </a:solidFill>
                          <a:effectLst/>
                          <a:latin typeface="Arial" panose="020B0604020202020204" pitchFamily="34" charset="0"/>
                          <a:ea typeface="+mn-ea"/>
                          <a:cs typeface="+mn-cs"/>
                        </a:rPr>
                        <a:t>Additional </a:t>
                      </a:r>
                      <a:r>
                        <a:rPr lang="en-US" sz="800" b="0" i="0" u="none" strike="noStrike" kern="1200" dirty="0" err="1">
                          <a:solidFill>
                            <a:schemeClr val="tx1"/>
                          </a:solidFill>
                          <a:effectLst/>
                          <a:latin typeface="Arial" panose="020B0604020202020204" pitchFamily="34" charset="0"/>
                          <a:ea typeface="+mn-ea"/>
                          <a:cs typeface="+mn-cs"/>
                        </a:rPr>
                        <a:t>signalling</a:t>
                      </a:r>
                      <a:r>
                        <a:rPr lang="en-US" sz="800" b="0" i="0" u="none" strike="noStrike" kern="1200" dirty="0">
                          <a:solidFill>
                            <a:schemeClr val="tx1"/>
                          </a:solidFill>
                          <a:effectLst/>
                          <a:latin typeface="Arial" panose="020B0604020202020204" pitchFamily="34" charset="0"/>
                          <a:ea typeface="+mn-ea"/>
                          <a:cs typeface="+mn-cs"/>
                        </a:rPr>
                        <a:t> of TPR or combining weights may also be introduced to allow more flexible combining of the measurements.</a:t>
                      </a:r>
                    </a:p>
                    <a:p>
                      <a:pPr marL="171450" lvl="0" indent="-171450">
                        <a:buFontTx/>
                        <a:buChar char="-"/>
                      </a:pPr>
                      <a:endParaRPr lang="en-US" sz="800" b="0" i="0" u="none" strike="noStrike" dirty="0">
                        <a:solidFill>
                          <a:schemeClr val="tx1"/>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sz="800" b="0" i="0" u="none" strike="noStrike" dirty="0">
                          <a:solidFill>
                            <a:schemeClr val="tx1"/>
                          </a:solidFill>
                          <a:effectLst/>
                          <a:latin typeface="Arial" panose="020B0604020202020204" pitchFamily="34" charset="0"/>
                        </a:rPr>
                        <a:t>Qualcomm Incorporated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2772549"/>
                  </a:ext>
                </a:extLst>
              </a:tr>
            </a:tbl>
          </a:graphicData>
        </a:graphic>
      </p:graphicFrame>
    </p:spTree>
    <p:extLst>
      <p:ext uri="{BB962C8B-B14F-4D97-AF65-F5344CB8AC3E}">
        <p14:creationId xmlns:p14="http://schemas.microsoft.com/office/powerpoint/2010/main" val="3756845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1BAAA4-A8A4-4144-9EEA-EF7D81E377D2}"/>
              </a:ext>
            </a:extLst>
          </p:cNvPr>
          <p:cNvSpPr>
            <a:spLocks noGrp="1"/>
          </p:cNvSpPr>
          <p:nvPr>
            <p:ph idx="1"/>
          </p:nvPr>
        </p:nvSpPr>
        <p:spPr>
          <a:xfrm>
            <a:off x="453373" y="938458"/>
            <a:ext cx="11135785" cy="3852000"/>
          </a:xfrm>
        </p:spPr>
        <p:txBody>
          <a:bodyPr/>
          <a:lstStyle/>
          <a:p>
            <a:pPr marL="0" indent="0">
              <a:buNone/>
            </a:pPr>
            <a:r>
              <a:rPr lang="en-US" b="1" dirty="0"/>
              <a:t>Based on the contributions, the main open issues are identified as follows</a:t>
            </a:r>
          </a:p>
          <a:p>
            <a:pPr lvl="1"/>
            <a:r>
              <a:rPr lang="en-US" dirty="0"/>
              <a:t>The use of LTE CRS in </a:t>
            </a:r>
            <a:r>
              <a:rPr lang="en-US" dirty="0" err="1"/>
              <a:t>inband</a:t>
            </a:r>
            <a:r>
              <a:rPr lang="en-US" dirty="0"/>
              <a:t> deployment mode addition to NSSS to improve the measurement accuracy for serving cell and neighboring cells</a:t>
            </a:r>
          </a:p>
          <a:p>
            <a:pPr lvl="2"/>
            <a:r>
              <a:rPr lang="en-US" sz="1400" dirty="0"/>
              <a:t>Support: ZTE, </a:t>
            </a:r>
            <a:r>
              <a:rPr lang="en-US" sz="1400" dirty="0" err="1"/>
              <a:t>SaneChips</a:t>
            </a:r>
            <a:r>
              <a:rPr lang="en-US" sz="1400" dirty="0"/>
              <a:t>, LG Electronics, </a:t>
            </a:r>
            <a:r>
              <a:rPr lang="en-GB" sz="1400" dirty="0"/>
              <a:t>Nokia, Nokia Shanghai Bell, Qualcomm Incorporated</a:t>
            </a:r>
            <a:endParaRPr lang="en-US" sz="1400" dirty="0"/>
          </a:p>
          <a:p>
            <a:pPr lvl="2"/>
            <a:r>
              <a:rPr lang="en-US" sz="1400" dirty="0"/>
              <a:t>Not support: Huawei, </a:t>
            </a:r>
            <a:r>
              <a:rPr lang="en-US" sz="1400" dirty="0" err="1"/>
              <a:t>HiSilicon</a:t>
            </a:r>
            <a:r>
              <a:rPr lang="en-US" sz="1400" dirty="0"/>
              <a:t>, Ericsson.</a:t>
            </a:r>
          </a:p>
          <a:p>
            <a:pPr lvl="2"/>
            <a:endParaRPr lang="en-US" sz="1400" dirty="0"/>
          </a:p>
          <a:p>
            <a:pPr lvl="1"/>
            <a:r>
              <a:rPr lang="en-US" sz="1600" dirty="0"/>
              <a:t>The use of NPBCH, NPDSCH, NPDCCH in addition to NSSS to improve the measurement accuracy for serving cell and neighboring cells. </a:t>
            </a:r>
          </a:p>
          <a:p>
            <a:pPr lvl="1"/>
            <a:endParaRPr lang="en-US" sz="1400" dirty="0"/>
          </a:p>
          <a:p>
            <a:pPr lvl="1"/>
            <a:endParaRPr lang="en-US" sz="1400" dirty="0"/>
          </a:p>
          <a:p>
            <a:pPr lvl="1"/>
            <a:endParaRPr lang="en-US" sz="1400" dirty="0"/>
          </a:p>
          <a:p>
            <a:pPr lvl="1"/>
            <a:endParaRPr lang="en-US" sz="1600" dirty="0"/>
          </a:p>
          <a:p>
            <a:pPr lvl="1"/>
            <a:endParaRPr lang="en-US" sz="1600" dirty="0"/>
          </a:p>
          <a:p>
            <a:pPr lvl="1"/>
            <a:r>
              <a:rPr lang="en-US" sz="1600" dirty="0"/>
              <a:t>When NSSS is configured for NRSRP measurements, how to provide UE information to conduct the measurement when NSSS is configured to be used for RRM measurements. </a:t>
            </a:r>
          </a:p>
          <a:p>
            <a:pPr lvl="1"/>
            <a:r>
              <a:rPr lang="en-US" sz="1600" dirty="0"/>
              <a:t>If the definition of NRSSI in NRSRQ in TS36.214 should be updated for the scenario when NSSS is configured for NRSRP measurements. </a:t>
            </a:r>
          </a:p>
          <a:p>
            <a:pPr lvl="1"/>
            <a:r>
              <a:rPr lang="en-US" sz="1600" dirty="0"/>
              <a:t>Whether connected mode improvements are targeted in Rel-14.</a:t>
            </a:r>
          </a:p>
          <a:p>
            <a:pPr lvl="2"/>
            <a:r>
              <a:rPr lang="en-US" sz="1600" dirty="0"/>
              <a:t>If so, whether to limit the sum of the absolute power tolerance and the aggregated power control tolerance.</a:t>
            </a:r>
          </a:p>
          <a:p>
            <a:endParaRPr lang="en-US" dirty="0"/>
          </a:p>
        </p:txBody>
      </p:sp>
      <p:sp>
        <p:nvSpPr>
          <p:cNvPr id="3" name="Title 2">
            <a:extLst>
              <a:ext uri="{FF2B5EF4-FFF2-40B4-BE49-F238E27FC236}">
                <a16:creationId xmlns:a16="http://schemas.microsoft.com/office/drawing/2014/main" id="{1D2E9CFF-4BFC-4263-8B47-505A1E5E8B26}"/>
              </a:ext>
            </a:extLst>
          </p:cNvPr>
          <p:cNvSpPr>
            <a:spLocks noGrp="1"/>
          </p:cNvSpPr>
          <p:nvPr>
            <p:ph type="title"/>
          </p:nvPr>
        </p:nvSpPr>
        <p:spPr/>
        <p:txBody>
          <a:bodyPr>
            <a:normAutofit/>
          </a:bodyPr>
          <a:lstStyle/>
          <a:p>
            <a:r>
              <a:rPr lang="en-US" dirty="0"/>
              <a:t>RAN1#92 TDOC Summary</a:t>
            </a:r>
            <a:br>
              <a:rPr lang="en-US" dirty="0"/>
            </a:br>
            <a:endParaRPr lang="en-US" sz="3100" dirty="0"/>
          </a:p>
        </p:txBody>
      </p:sp>
      <p:graphicFrame>
        <p:nvGraphicFramePr>
          <p:cNvPr id="4" name="Table 3">
            <a:extLst>
              <a:ext uri="{FF2B5EF4-FFF2-40B4-BE49-F238E27FC236}">
                <a16:creationId xmlns:a16="http://schemas.microsoft.com/office/drawing/2014/main" id="{96BE59D8-B3B2-4421-9813-DBACCA386DC6}"/>
              </a:ext>
            </a:extLst>
          </p:cNvPr>
          <p:cNvGraphicFramePr>
            <a:graphicFrameLocks noGrp="1"/>
          </p:cNvGraphicFramePr>
          <p:nvPr>
            <p:extLst>
              <p:ext uri="{D42A27DB-BD31-4B8C-83A1-F6EECF244321}">
                <p14:modId xmlns:p14="http://schemas.microsoft.com/office/powerpoint/2010/main" val="2930200819"/>
              </p:ext>
            </p:extLst>
          </p:nvPr>
        </p:nvGraphicFramePr>
        <p:xfrm>
          <a:off x="3432313" y="3157439"/>
          <a:ext cx="6365515" cy="1447800"/>
        </p:xfrm>
        <a:graphic>
          <a:graphicData uri="http://schemas.openxmlformats.org/drawingml/2006/table">
            <a:tbl>
              <a:tblPr firstRow="1" bandRow="1">
                <a:tableStyleId>{5C22544A-7EE6-4342-B048-85BDC9FD1C3A}</a:tableStyleId>
              </a:tblPr>
              <a:tblGrid>
                <a:gridCol w="731342">
                  <a:extLst>
                    <a:ext uri="{9D8B030D-6E8A-4147-A177-3AD203B41FA5}">
                      <a16:colId xmlns:a16="http://schemas.microsoft.com/office/drawing/2014/main" val="4244796942"/>
                    </a:ext>
                  </a:extLst>
                </a:gridCol>
                <a:gridCol w="1837005">
                  <a:extLst>
                    <a:ext uri="{9D8B030D-6E8A-4147-A177-3AD203B41FA5}">
                      <a16:colId xmlns:a16="http://schemas.microsoft.com/office/drawing/2014/main" val="2566968021"/>
                    </a:ext>
                  </a:extLst>
                </a:gridCol>
                <a:gridCol w="2205789">
                  <a:extLst>
                    <a:ext uri="{9D8B030D-6E8A-4147-A177-3AD203B41FA5}">
                      <a16:colId xmlns:a16="http://schemas.microsoft.com/office/drawing/2014/main" val="3150991572"/>
                    </a:ext>
                  </a:extLst>
                </a:gridCol>
                <a:gridCol w="1591379">
                  <a:extLst>
                    <a:ext uri="{9D8B030D-6E8A-4147-A177-3AD203B41FA5}">
                      <a16:colId xmlns:a16="http://schemas.microsoft.com/office/drawing/2014/main" val="1889155404"/>
                    </a:ext>
                  </a:extLst>
                </a:gridCol>
              </a:tblGrid>
              <a:tr h="254366">
                <a:tc>
                  <a:txBody>
                    <a:bodyPr/>
                    <a:lstStyle/>
                    <a:p>
                      <a:endParaRPr lang="en-US" sz="1100" dirty="0"/>
                    </a:p>
                  </a:txBody>
                  <a:tcPr/>
                </a:tc>
                <a:tc>
                  <a:txBody>
                    <a:bodyPr/>
                    <a:lstStyle/>
                    <a:p>
                      <a:r>
                        <a:rPr lang="en-US" sz="1100" dirty="0"/>
                        <a:t>NPBCH</a:t>
                      </a:r>
                    </a:p>
                  </a:txBody>
                  <a:tcPr/>
                </a:tc>
                <a:tc>
                  <a:txBody>
                    <a:bodyPr/>
                    <a:lstStyle/>
                    <a:p>
                      <a:r>
                        <a:rPr lang="en-US" sz="1100" dirty="0"/>
                        <a:t>NPDSCH</a:t>
                      </a:r>
                    </a:p>
                  </a:txBody>
                  <a:tcPr/>
                </a:tc>
                <a:tc>
                  <a:txBody>
                    <a:bodyPr/>
                    <a:lstStyle/>
                    <a:p>
                      <a:r>
                        <a:rPr lang="en-US" sz="1100" dirty="0"/>
                        <a:t>NPDCCH</a:t>
                      </a:r>
                    </a:p>
                  </a:txBody>
                  <a:tcPr/>
                </a:tc>
                <a:extLst>
                  <a:ext uri="{0D108BD9-81ED-4DB2-BD59-A6C34878D82A}">
                    <a16:rowId xmlns:a16="http://schemas.microsoft.com/office/drawing/2014/main" val="521674085"/>
                  </a:ext>
                </a:extLst>
              </a:tr>
              <a:tr h="258682">
                <a:tc>
                  <a:txBody>
                    <a:bodyPr/>
                    <a:lstStyle/>
                    <a:p>
                      <a:r>
                        <a:rPr lang="en-US" sz="1100" dirty="0"/>
                        <a:t>Support</a:t>
                      </a:r>
                    </a:p>
                  </a:txBody>
                  <a:tcPr/>
                </a:tc>
                <a:tc>
                  <a:txBody>
                    <a:bodyPr/>
                    <a:lstStyle/>
                    <a:p>
                      <a:r>
                        <a:rPr lang="en-US" sz="1100" dirty="0"/>
                        <a:t>Ericsson, </a:t>
                      </a:r>
                      <a:r>
                        <a:rPr lang="en-GB" sz="1100" dirty="0"/>
                        <a:t>Qualcomm Incorporated</a:t>
                      </a:r>
                      <a:endParaRPr lang="en-US" sz="1100" dirty="0"/>
                    </a:p>
                  </a:txBody>
                  <a:tcPr/>
                </a:tc>
                <a:tc>
                  <a:txBody>
                    <a:bodyPr/>
                    <a:lstStyle/>
                    <a:p>
                      <a:endParaRPr lang="en-US" sz="1100" dirty="0"/>
                    </a:p>
                  </a:txBody>
                  <a:tcPr/>
                </a:tc>
                <a:tc>
                  <a:txBody>
                    <a:bodyPr/>
                    <a:lstStyle/>
                    <a:p>
                      <a:r>
                        <a:rPr lang="en-US" sz="1100" dirty="0"/>
                        <a:t>Ericsson</a:t>
                      </a:r>
                    </a:p>
                  </a:txBody>
                  <a:tcPr/>
                </a:tc>
                <a:extLst>
                  <a:ext uri="{0D108BD9-81ED-4DB2-BD59-A6C34878D82A}">
                    <a16:rowId xmlns:a16="http://schemas.microsoft.com/office/drawing/2014/main" val="1965848499"/>
                  </a:ext>
                </a:extLst>
              </a:tr>
              <a:tr h="572323">
                <a:tc>
                  <a:txBody>
                    <a:bodyPr/>
                    <a:lstStyle/>
                    <a:p>
                      <a:r>
                        <a:rPr lang="en-US" sz="1100" dirty="0"/>
                        <a:t>Not support</a:t>
                      </a:r>
                    </a:p>
                  </a:txBody>
                  <a:tcPr/>
                </a:tc>
                <a:tc>
                  <a:txBody>
                    <a:bodyPr/>
                    <a:lstStyle/>
                    <a:p>
                      <a:r>
                        <a:rPr lang="en-US" sz="1100" dirty="0"/>
                        <a:t>Huawei, </a:t>
                      </a:r>
                      <a:r>
                        <a:rPr lang="en-US" sz="1100" dirty="0" err="1"/>
                        <a:t>HiSilicon</a:t>
                      </a:r>
                      <a:r>
                        <a:rPr lang="en-US" sz="1100" dirty="0"/>
                        <a:t>, ZTE, </a:t>
                      </a:r>
                      <a:r>
                        <a:rPr lang="en-US" sz="1100" dirty="0" err="1"/>
                        <a:t>SaneChips</a:t>
                      </a:r>
                      <a:r>
                        <a:rPr lang="en-US" sz="1100" dirty="0"/>
                        <a:t>, LG Electronics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Huawei, </a:t>
                      </a:r>
                      <a:r>
                        <a:rPr lang="en-US" sz="1100" dirty="0" err="1"/>
                        <a:t>HiSilicon</a:t>
                      </a:r>
                      <a:r>
                        <a:rPr lang="en-US" sz="1100" dirty="0"/>
                        <a:t>, ZTE, </a:t>
                      </a:r>
                      <a:r>
                        <a:rPr lang="en-US" sz="1100" dirty="0" err="1"/>
                        <a:t>SaneChips</a:t>
                      </a:r>
                      <a:r>
                        <a:rPr lang="en-US" sz="1100" dirty="0"/>
                        <a:t>, LG Electronics</a:t>
                      </a:r>
                    </a:p>
                    <a:p>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Huawei, </a:t>
                      </a:r>
                      <a:r>
                        <a:rPr lang="en-US" sz="1100" dirty="0" err="1"/>
                        <a:t>HiSilicon</a:t>
                      </a:r>
                      <a:r>
                        <a:rPr lang="en-US" sz="1100" dirty="0"/>
                        <a:t>, ZTE, </a:t>
                      </a:r>
                      <a:r>
                        <a:rPr lang="en-US" sz="1100" dirty="0" err="1"/>
                        <a:t>SaneChips</a:t>
                      </a:r>
                      <a:r>
                        <a:rPr lang="en-US" sz="1100" dirty="0"/>
                        <a:t>, LG Electronics</a:t>
                      </a:r>
                    </a:p>
                    <a:p>
                      <a:endParaRPr lang="en-US" sz="1100" dirty="0"/>
                    </a:p>
                  </a:txBody>
                  <a:tcPr/>
                </a:tc>
                <a:extLst>
                  <a:ext uri="{0D108BD9-81ED-4DB2-BD59-A6C34878D82A}">
                    <a16:rowId xmlns:a16="http://schemas.microsoft.com/office/drawing/2014/main" val="1176622262"/>
                  </a:ext>
                </a:extLst>
              </a:tr>
            </a:tbl>
          </a:graphicData>
        </a:graphic>
      </p:graphicFrame>
    </p:spTree>
    <p:extLst>
      <p:ext uri="{BB962C8B-B14F-4D97-AF65-F5344CB8AC3E}">
        <p14:creationId xmlns:p14="http://schemas.microsoft.com/office/powerpoint/2010/main" val="978239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7DA8D-B4CE-471E-A0B6-DA80804A5D58}"/>
              </a:ext>
            </a:extLst>
          </p:cNvPr>
          <p:cNvSpPr>
            <a:spLocks noGrp="1"/>
          </p:cNvSpPr>
          <p:nvPr>
            <p:ph idx="1"/>
          </p:nvPr>
        </p:nvSpPr>
        <p:spPr>
          <a:xfrm>
            <a:off x="531280" y="1415883"/>
            <a:ext cx="11135785" cy="5266271"/>
          </a:xfrm>
        </p:spPr>
        <p:txBody>
          <a:bodyPr/>
          <a:lstStyle/>
          <a:p>
            <a:pPr lvl="1"/>
            <a:r>
              <a:rPr lang="en-US" sz="2400" kern="1200" dirty="0">
                <a:solidFill>
                  <a:srgbClr val="00A9D4"/>
                </a:solidFill>
                <a:latin typeface="Arial" panose="020B0604020202020204" pitchFamily="34" charset="0"/>
              </a:rPr>
              <a:t>The combination of NRS with NSSS for RRM measurement accuracy improvement is not considered further in RAN1.</a:t>
            </a:r>
            <a:endParaRPr lang="en-US" sz="2400" kern="1200" dirty="0">
              <a:latin typeface="Arial" panose="020B0604020202020204" pitchFamily="34" charset="0"/>
            </a:endParaRPr>
          </a:p>
          <a:p>
            <a:pPr lvl="1"/>
            <a:r>
              <a:rPr lang="en-US" sz="2400" kern="1200" dirty="0">
                <a:solidFill>
                  <a:srgbClr val="00A9D4"/>
                </a:solidFill>
                <a:latin typeface="Arial" panose="020B0604020202020204" pitchFamily="34" charset="0"/>
              </a:rPr>
              <a:t>NPDCCH, NPDSCH are not considered as a candidates </a:t>
            </a:r>
            <a:r>
              <a:rPr lang="en-US" sz="2400" dirty="0">
                <a:solidFill>
                  <a:srgbClr val="00A9D4"/>
                </a:solidFill>
              </a:rPr>
              <a:t>in addition to NSSS, nor in combination with NSSS, to improve the measurement accuracy for serving cell and neighboring cells.</a:t>
            </a:r>
          </a:p>
          <a:p>
            <a:pPr lvl="1"/>
            <a:r>
              <a:rPr lang="en-US" sz="2400" dirty="0">
                <a:solidFill>
                  <a:srgbClr val="00A9D4"/>
                </a:solidFill>
              </a:rPr>
              <a:t>Working assumption: It is feasible from RAN1 point of view to use NPBCH in addition to NRS for RRM measurement, to be confirmed by RAN4</a:t>
            </a:r>
          </a:p>
          <a:p>
            <a:pPr lvl="2"/>
            <a:r>
              <a:rPr lang="en-US" sz="2400" dirty="0">
                <a:solidFill>
                  <a:srgbClr val="00A9D4"/>
                </a:solidFill>
              </a:rPr>
              <a:t>Ask RAN4 feedback on the combination of NPBCH with NRS</a:t>
            </a:r>
          </a:p>
          <a:p>
            <a:pPr lvl="1"/>
            <a:r>
              <a:rPr lang="en-US" sz="2400" dirty="0">
                <a:solidFill>
                  <a:srgbClr val="00A9D4"/>
                </a:solidFill>
              </a:rPr>
              <a:t>FFS changes to the NRSSI definitions based on RAN1/4 agreements. </a:t>
            </a:r>
          </a:p>
        </p:txBody>
      </p:sp>
      <p:sp>
        <p:nvSpPr>
          <p:cNvPr id="3" name="Title 2">
            <a:extLst>
              <a:ext uri="{FF2B5EF4-FFF2-40B4-BE49-F238E27FC236}">
                <a16:creationId xmlns:a16="http://schemas.microsoft.com/office/drawing/2014/main" id="{E0E60E43-57C9-4F04-A960-020F6912ABE5}"/>
              </a:ext>
            </a:extLst>
          </p:cNvPr>
          <p:cNvSpPr>
            <a:spLocks noGrp="1"/>
          </p:cNvSpPr>
          <p:nvPr>
            <p:ph type="title"/>
          </p:nvPr>
        </p:nvSpPr>
        <p:spPr>
          <a:xfrm>
            <a:off x="524935" y="385486"/>
            <a:ext cx="11135784" cy="1085371"/>
          </a:xfrm>
        </p:spPr>
        <p:txBody>
          <a:bodyPr>
            <a:noAutofit/>
          </a:bodyPr>
          <a:lstStyle/>
          <a:p>
            <a:r>
              <a:rPr lang="en-US" sz="3200" dirty="0"/>
              <a:t>RAN1#92 Agreement, working assumptions, and conclusions made during offline discussions </a:t>
            </a:r>
            <a:br>
              <a:rPr lang="en-US" sz="3200" dirty="0"/>
            </a:br>
            <a:endParaRPr lang="en-US" sz="3200" dirty="0"/>
          </a:p>
        </p:txBody>
      </p:sp>
    </p:spTree>
    <p:extLst>
      <p:ext uri="{BB962C8B-B14F-4D97-AF65-F5344CB8AC3E}">
        <p14:creationId xmlns:p14="http://schemas.microsoft.com/office/powerpoint/2010/main" val="1917445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699613-3D75-4F30-93C6-EFC034FB1691}"/>
              </a:ext>
            </a:extLst>
          </p:cNvPr>
          <p:cNvSpPr>
            <a:spLocks noGrp="1"/>
          </p:cNvSpPr>
          <p:nvPr>
            <p:ph idx="1"/>
          </p:nvPr>
        </p:nvSpPr>
        <p:spPr>
          <a:xfrm>
            <a:off x="529168" y="1503000"/>
            <a:ext cx="11135785" cy="3852000"/>
          </a:xfrm>
        </p:spPr>
        <p:txBody>
          <a:bodyPr/>
          <a:lstStyle/>
          <a:p>
            <a:r>
              <a:rPr lang="en-US" sz="2800" dirty="0"/>
              <a:t>After the offline discussion, it is proposed to continue discussion within RAN1 that </a:t>
            </a:r>
          </a:p>
          <a:p>
            <a:pPr lvl="1"/>
            <a:r>
              <a:rPr lang="en-US" dirty="0">
                <a:solidFill>
                  <a:schemeClr val="tx2"/>
                </a:solidFill>
              </a:rPr>
              <a:t>It is supported that UE can be configured to measure NSSS over 4 consecutive subframes</a:t>
            </a:r>
          </a:p>
          <a:p>
            <a:pPr lvl="1"/>
            <a:r>
              <a:rPr lang="en-US" dirty="0">
                <a:solidFill>
                  <a:schemeClr val="tx2"/>
                </a:solidFill>
              </a:rPr>
              <a:t>When NSSS is configured for NRSRP measurements, how to provide UE information to conduct the measurement when NSSS is configured to be used for RRM measurements. </a:t>
            </a:r>
          </a:p>
          <a:p>
            <a:pPr lvl="1"/>
            <a:r>
              <a:rPr lang="en-US" dirty="0">
                <a:solidFill>
                  <a:schemeClr val="tx2"/>
                </a:solidFill>
              </a:rPr>
              <a:t>WF </a:t>
            </a:r>
          </a:p>
          <a:p>
            <a:pPr lvl="2"/>
            <a:r>
              <a:rPr lang="en-US" dirty="0">
                <a:solidFill>
                  <a:schemeClr val="tx2"/>
                </a:solidFill>
              </a:rPr>
              <a:t>R1-1803045 Way Forward on narrowband measurement accuracy enhancements</a:t>
            </a:r>
          </a:p>
          <a:p>
            <a:pPr lvl="1"/>
            <a:endParaRPr lang="en-US" dirty="0">
              <a:solidFill>
                <a:schemeClr val="tx2"/>
              </a:solidFill>
            </a:endParaRPr>
          </a:p>
          <a:p>
            <a:endParaRPr lang="en-US" dirty="0"/>
          </a:p>
        </p:txBody>
      </p:sp>
      <p:sp>
        <p:nvSpPr>
          <p:cNvPr id="3" name="Title 2">
            <a:extLst>
              <a:ext uri="{FF2B5EF4-FFF2-40B4-BE49-F238E27FC236}">
                <a16:creationId xmlns:a16="http://schemas.microsoft.com/office/drawing/2014/main" id="{F0B8A79F-40D6-49D0-ACAF-CE1640607FCF}"/>
              </a:ext>
            </a:extLst>
          </p:cNvPr>
          <p:cNvSpPr>
            <a:spLocks noGrp="1"/>
          </p:cNvSpPr>
          <p:nvPr>
            <p:ph type="title"/>
          </p:nvPr>
        </p:nvSpPr>
        <p:spPr>
          <a:xfrm>
            <a:off x="524935" y="239714"/>
            <a:ext cx="9992784" cy="1085371"/>
          </a:xfrm>
        </p:spPr>
        <p:txBody>
          <a:bodyPr>
            <a:normAutofit fontScale="90000"/>
          </a:bodyPr>
          <a:lstStyle/>
          <a:p>
            <a:r>
              <a:rPr lang="en-US" dirty="0"/>
              <a:t>RAN1#92 Continue discussion points after offline discussions</a:t>
            </a:r>
          </a:p>
        </p:txBody>
      </p:sp>
    </p:spTree>
    <p:extLst>
      <p:ext uri="{BB962C8B-B14F-4D97-AF65-F5344CB8AC3E}">
        <p14:creationId xmlns:p14="http://schemas.microsoft.com/office/powerpoint/2010/main" val="1515946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7DA8D-B4CE-471E-A0B6-DA80804A5D58}"/>
              </a:ext>
            </a:extLst>
          </p:cNvPr>
          <p:cNvSpPr>
            <a:spLocks noGrp="1"/>
          </p:cNvSpPr>
          <p:nvPr>
            <p:ph idx="1"/>
          </p:nvPr>
        </p:nvSpPr>
        <p:spPr>
          <a:xfrm>
            <a:off x="135172" y="1105783"/>
            <a:ext cx="12056828" cy="5459139"/>
          </a:xfrm>
        </p:spPr>
        <p:txBody>
          <a:bodyPr/>
          <a:lstStyle/>
          <a:p>
            <a:r>
              <a:rPr lang="en-US" sz="2800" dirty="0"/>
              <a:t>Due to potential RAN2 and RAN4 impacts, it is proposed RAN1 to discuss and try to conclude in this meeting</a:t>
            </a:r>
          </a:p>
          <a:p>
            <a:pPr lvl="1"/>
            <a:r>
              <a:rPr lang="en-US" dirty="0"/>
              <a:t>Whether to use LTE CRS in </a:t>
            </a:r>
            <a:r>
              <a:rPr lang="en-US" dirty="0" err="1"/>
              <a:t>inband</a:t>
            </a:r>
            <a:r>
              <a:rPr lang="en-US" dirty="0"/>
              <a:t> deployment mode addition to NSSS to improve the measurement accuracy for serving cell and neighboring cells </a:t>
            </a:r>
          </a:p>
          <a:p>
            <a:pPr lvl="1"/>
            <a:r>
              <a:rPr lang="en-US" dirty="0"/>
              <a:t>Whether connected mode improvements are still targeted in Rel-14.</a:t>
            </a:r>
          </a:p>
          <a:p>
            <a:pPr lvl="2"/>
            <a:r>
              <a:rPr lang="en-US" sz="1800" dirty="0"/>
              <a:t>If so, which signal/channel should be used.</a:t>
            </a:r>
          </a:p>
          <a:p>
            <a:pPr lvl="2"/>
            <a:r>
              <a:rPr lang="en-US" sz="1800" dirty="0"/>
              <a:t>If so, whether to limit the sum of the absolute power tolerance and the aggregated power control tolerance.</a:t>
            </a:r>
            <a:endParaRPr lang="en-US" dirty="0"/>
          </a:p>
          <a:p>
            <a:pPr lvl="1"/>
            <a:r>
              <a:rPr lang="en-US" dirty="0"/>
              <a:t>If any agreements are made, inform RAN4 to study the feasibility and inform RAN2 the potential impacts on signaling design.</a:t>
            </a:r>
          </a:p>
          <a:p>
            <a:endParaRPr lang="en-US" sz="2200" dirty="0"/>
          </a:p>
          <a:p>
            <a:endParaRPr lang="en-US" sz="2000" dirty="0"/>
          </a:p>
        </p:txBody>
      </p:sp>
      <p:sp>
        <p:nvSpPr>
          <p:cNvPr id="3" name="Title 2">
            <a:extLst>
              <a:ext uri="{FF2B5EF4-FFF2-40B4-BE49-F238E27FC236}">
                <a16:creationId xmlns:a16="http://schemas.microsoft.com/office/drawing/2014/main" id="{E0E60E43-57C9-4F04-A960-020F6912ABE5}"/>
              </a:ext>
            </a:extLst>
          </p:cNvPr>
          <p:cNvSpPr>
            <a:spLocks noGrp="1"/>
          </p:cNvSpPr>
          <p:nvPr>
            <p:ph type="title"/>
          </p:nvPr>
        </p:nvSpPr>
        <p:spPr/>
        <p:txBody>
          <a:bodyPr/>
          <a:lstStyle/>
          <a:p>
            <a:r>
              <a:rPr lang="en-US" dirty="0"/>
              <a:t>RAN1#92 Proposed discussions</a:t>
            </a:r>
          </a:p>
        </p:txBody>
      </p:sp>
    </p:spTree>
    <p:extLst>
      <p:ext uri="{BB962C8B-B14F-4D97-AF65-F5344CB8AC3E}">
        <p14:creationId xmlns:p14="http://schemas.microsoft.com/office/powerpoint/2010/main" val="41437276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534</TotalTime>
  <Words>1338</Words>
  <Application>Microsoft Office PowerPoint</Application>
  <PresentationFormat>Widescreen</PresentationFormat>
  <Paragraphs>137</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Ericsson Capital TT</vt:lpstr>
      <vt:lpstr>Arial</vt:lpstr>
      <vt:lpstr>PresentationTemplate2011</vt:lpstr>
      <vt:lpstr>Narrowband measurement accuracy improvements  </vt:lpstr>
      <vt:lpstr>RAN1#91 Status</vt:lpstr>
      <vt:lpstr>RAN1#92 TDOC overview</vt:lpstr>
      <vt:lpstr>RAN1#92 TDOC Summary </vt:lpstr>
      <vt:lpstr>RAN1#92 Agreement, working assumptions, and conclusions made during offline discussions  </vt:lpstr>
      <vt:lpstr>RAN1#92 Continue discussion points after offline discussions</vt:lpstr>
      <vt:lpstr>RAN1#92 Proposed discussions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Narrowband measurement accuracy improvements</dc:title>
  <dc:creator>Matthew Webb</dc:creator>
  <cp:keywords/>
  <dc:description>Rev PA1</dc:description>
  <cp:lastModifiedBy>Yutao Sui</cp:lastModifiedBy>
  <cp:revision>89</cp:revision>
  <dcterms:created xsi:type="dcterms:W3CDTF">2018-02-22T07:13:58Z</dcterms:created>
  <dcterms:modified xsi:type="dcterms:W3CDTF">2018-02-27T08:46:47Z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false</vt:bool>
  </property>
  <property fmtid="{D5CDD505-2E9C-101B-9397-08002B2CF9AE}" pid="20" name="optEnterText1">
    <vt:bool>true</vt:bool>
  </property>
  <property fmtid="{D5CDD505-2E9C-101B-9397-08002B2CF9AE}" pid="21" name="optFooterCVLConfLabel">
    <vt:bool>false</vt:bool>
  </property>
  <property fmtid="{D5CDD505-2E9C-101B-9397-08002B2CF9AE}" pid="22" name="optEnterText2">
    <vt:bool>true</vt:bool>
  </property>
  <property fmtid="{D5CDD505-2E9C-101B-9397-08002B2CF9AE}" pid="23" name="optFooterCVLTitle">
    <vt:bool>false</vt:bool>
  </property>
  <property fmtid="{D5CDD505-2E9C-101B-9397-08002B2CF9AE}" pid="24" name="optFooterCVLPrep">
    <vt:bool>false</vt:bool>
  </property>
  <property fmtid="{D5CDD505-2E9C-101B-9397-08002B2CF9AE}" pid="25" name="optEnterText3">
    <vt:bool>true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
  </property>
  <property fmtid="{D5CDD505-2E9C-101B-9397-08002B2CF9AE}" pid="30" name="RightFooterField">
    <vt:lpwstr/>
  </property>
  <property fmtid="{D5CDD505-2E9C-101B-9397-08002B2CF9AE}" pid="31" name="RightFooterField2">
    <vt:lpwstr>2018-02-22</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2018-02-22</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y fmtid="{D5CDD505-2E9C-101B-9397-08002B2CF9AE}" pid="48" name="_readonly">
    <vt:lpwstr/>
  </property>
  <property fmtid="{D5CDD505-2E9C-101B-9397-08002B2CF9AE}" pid="49" name="_change">
    <vt:lpwstr/>
  </property>
  <property fmtid="{D5CDD505-2E9C-101B-9397-08002B2CF9AE}" pid="50" name="_full-control">
    <vt:lpwstr/>
  </property>
  <property fmtid="{D5CDD505-2E9C-101B-9397-08002B2CF9AE}" pid="51" name="sflag">
    <vt:lpwstr>1519667720</vt:lpwstr>
  </property>
</Properties>
</file>