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932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78162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5935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71020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1464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0201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4134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38439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822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94807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37551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7EEC38-F0A9-4B23-84EB-CCDA456BACA3}" type="datetimeFigureOut">
              <a:rPr lang="en-US" smtClean="0"/>
              <a:t>11/30/2017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566DC62-3545-40A4-A3FE-364E6C7B5AD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595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WF on DL interference randomization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Qualcomm, …</a:t>
            </a:r>
          </a:p>
        </p:txBody>
      </p:sp>
      <p:sp>
        <p:nvSpPr>
          <p:cNvPr id="4" name="Rectangle 3"/>
          <p:cNvSpPr/>
          <p:nvPr/>
        </p:nvSpPr>
        <p:spPr>
          <a:xfrm>
            <a:off x="180622" y="199033"/>
            <a:ext cx="1166142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ko-KR" b="1" dirty="0">
                <a:latin typeface="Calibri" pitchFamily="34" charset="0"/>
                <a:cs typeface="Times New Roman" pitchFamily="18" charset="0"/>
              </a:rPr>
              <a:t>3GPP TSG RAN WG1 </a:t>
            </a:r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Meeting #91								R1-1721207</a:t>
            </a:r>
          </a:p>
          <a:p>
            <a:r>
              <a:rPr lang="en-US" b="1" dirty="0"/>
              <a:t>Reno, USA, November 27 - December 1, 2017</a:t>
            </a:r>
            <a:endParaRPr lang="en-CA" altLang="zh-CN" b="1" dirty="0">
              <a:latin typeface="Calibri" pitchFamily="34" charset="0"/>
              <a:cs typeface="Times New Roman" pitchFamily="18" charset="0"/>
            </a:endParaRPr>
          </a:p>
          <a:p>
            <a:r>
              <a:rPr lang="en-US" altLang="ko-KR" b="1" dirty="0">
                <a:latin typeface="Calibri" pitchFamily="34" charset="0"/>
                <a:cs typeface="Times New Roman" pitchFamily="18" charset="0"/>
              </a:rPr>
              <a:t>Agenda item 6.2.6.3.1</a:t>
            </a:r>
          </a:p>
        </p:txBody>
      </p:sp>
    </p:spTree>
    <p:extLst>
      <p:ext uri="{BB962C8B-B14F-4D97-AF65-F5344CB8AC3E}">
        <p14:creationId xmlns:p14="http://schemas.microsoft.com/office/powerpoint/2010/main" val="38575697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Proposals: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The DL interference randomization enhancement introduced for Rel-14 NB-IoT FDD (i.e., non-linear scrambling using RE-level rotation) shall be supported for NB-IoT TDD</a:t>
            </a:r>
          </a:p>
          <a:p>
            <a:pPr lvl="1"/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For all the NPDCCH and NPDSCH </a:t>
            </a:r>
            <a:r>
              <a:rPr lang="en-US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on the anchor </a:t>
            </a:r>
            <a:r>
              <a:rPr lang="en-US" dirty="0">
                <a:latin typeface="Calibri" panose="020F0502020204030204" pitchFamily="34" charset="0"/>
                <a:ea typeface="DengXian" panose="02010600030101010101" pitchFamily="2" charset="-122"/>
                <a:cs typeface="Times New Roman" panose="02020603050405020304" pitchFamily="18" charset="0"/>
              </a:rPr>
              <a:t>and non-anchor carrier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8412891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3034</TotalTime>
  <Words>56</Words>
  <Application>Microsoft Office PowerPoint</Application>
  <PresentationFormat>Widescreen</PresentationFormat>
  <Paragraphs>8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맑은 고딕</vt:lpstr>
      <vt:lpstr>DengXian</vt:lpstr>
      <vt:lpstr>DengXian</vt:lpstr>
      <vt:lpstr>Arial</vt:lpstr>
      <vt:lpstr>Calibri</vt:lpstr>
      <vt:lpstr>Calibri Light</vt:lpstr>
      <vt:lpstr>Times New Roman</vt:lpstr>
      <vt:lpstr>Office Theme</vt:lpstr>
      <vt:lpstr>WF on DL interference randomization</vt:lpstr>
      <vt:lpstr>Proposals: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interference randomization for NB-IoT</dc:title>
  <dc:creator>Alberto Rico Alvarino</dc:creator>
  <cp:lastModifiedBy>Chao Wei</cp:lastModifiedBy>
  <cp:revision>85</cp:revision>
  <dcterms:created xsi:type="dcterms:W3CDTF">2017-05-15T09:46:56Z</dcterms:created>
  <dcterms:modified xsi:type="dcterms:W3CDTF">2017-11-29T20:14:39Z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(3)UoBtxgfYxjvpBwzIgjcdfehor5BCWeFlWjY7RCgpHyFHv03DTC0hT7ETraWrOjTFv+lsBXpB
CRHUKA8M0moaPUc+CnZhPBnSLQB6mgjUgooBOOdX49/3tvlDiRvXr7j/3RC32TdbW4uviQy4
EUOk4TSsxS1bb83RCr0/ns5KqHZ4op6YoQg6ZO7Y4fz37wzBAb4Nratdilg+Q7yLxjPAzpTm
ffrkHGCY7TX3aY6jte</vt:lpwstr>
  </property>
  <property fmtid="{D5CDD505-2E9C-101B-9397-08002B2CF9AE}" pid="3" name="_2015_ms_pID_7253431">
    <vt:lpwstr>Df4dwBy4zC/lIaaO1CQIuyLqi+hBppCW6IzW16fAyP+jAZKX6PMZaZ
mVRYZM7WD5+boU20j8HmVDHV+Nl9quno6zZxdOXBB+eGyptUolm/uMcyyaq60mBvIbprpNS5
5j9JqQyKEkS+tZGv8rZOApn81qd8F8eERlbe34HxOcqDeMVzIDmxKwUrqtcRkJHNQ6FvmZ+Y
d6o/GX9uQqShuCX9T+SqepO4dIHthP0DKEf3</vt:lpwstr>
  </property>
  <property fmtid="{D5CDD505-2E9C-101B-9397-08002B2CF9AE}" pid="4" name="_2015_ms_pID_7253432">
    <vt:lpwstr>RQ==</vt:lpwstr>
  </property>
  <property fmtid="{D5CDD505-2E9C-101B-9397-08002B2CF9AE}" pid="5" name="_NewReviewCycle">
    <vt:lpwstr/>
  </property>
</Properties>
</file>