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321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816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593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102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146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20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13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843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882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480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75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7EEC38-F0A9-4B23-84EB-CCDA456BACA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59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WF on MCL or latency relaxation of NB-IoT TDD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/>
              <a:t>Ericsson, </a:t>
            </a:r>
            <a:r>
              <a:rPr lang="en-US" sz="3600" dirty="0"/>
              <a:t>…</a:t>
            </a:r>
          </a:p>
        </p:txBody>
      </p:sp>
      <p:sp>
        <p:nvSpPr>
          <p:cNvPr id="4" name="Rectangle 3"/>
          <p:cNvSpPr/>
          <p:nvPr/>
        </p:nvSpPr>
        <p:spPr>
          <a:xfrm>
            <a:off x="180622" y="19903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Meeting #91</a:t>
            </a:r>
          </a:p>
          <a:p>
            <a:r>
              <a:rPr lang="en-US" b="1" dirty="0"/>
              <a:t>Reno, USA, 27 Nov - 1 Dec 2017 </a:t>
            </a:r>
            <a:endParaRPr lang="en-US" dirty="0"/>
          </a:p>
          <a:p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Agenda </a:t>
            </a:r>
            <a:r>
              <a:rPr lang="en-US" altLang="ko-KR" b="1">
                <a:latin typeface="Calibri" pitchFamily="34" charset="0"/>
                <a:cs typeface="Times New Roman" pitchFamily="18" charset="0"/>
              </a:rPr>
              <a:t>item 6.2.6.3.3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DB4EBD42-F4FC-483E-8522-8BA608E126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25575" y="343710"/>
            <a:ext cx="21664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R1-1721176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en-US" altLang="zh-CN" sz="4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7569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18ED1-45BC-4B68-98D7-DDFB02C1D1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BE78A5-4A71-48B8-9F96-3F66D4825D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8339"/>
            <a:ext cx="10515600" cy="4351338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In RAN1 #90, the TSG RAN WG1 started the on the support of the TDD operation into NB-IoT. From the discussions on common aspects, the following agreements were reached: </a:t>
            </a:r>
            <a:endParaRPr lang="en-US" sz="3600" dirty="0"/>
          </a:p>
          <a:p>
            <a:r>
              <a:rPr lang="en-US" i="1" dirty="0"/>
              <a:t>Agreements:</a:t>
            </a:r>
            <a:endParaRPr lang="en-US" sz="3600" dirty="0"/>
          </a:p>
          <a:p>
            <a:pPr lvl="0"/>
            <a:r>
              <a:rPr lang="en-US" i="1" dirty="0"/>
              <a:t>MCL target of 164 dB at an ‘application layer’ data rate of 160 bps is targeted for at least one UL:DL configuration (FFS which one or more than one).</a:t>
            </a:r>
            <a:endParaRPr lang="en-US" sz="3600" dirty="0"/>
          </a:p>
          <a:p>
            <a:pPr lvl="1"/>
            <a:r>
              <a:rPr lang="en-US" i="1" dirty="0"/>
              <a:t>NOTE: The at least one UL:DL configuration may or may not be different for UL MCL target than DL MCL target</a:t>
            </a:r>
            <a:endParaRPr lang="en-US" sz="3200" dirty="0"/>
          </a:p>
          <a:p>
            <a:pPr lvl="0"/>
            <a:r>
              <a:rPr lang="en-US" i="1" dirty="0"/>
              <a:t>For evaluations, the FDD numbers of repetitions for physical channels are assumed </a:t>
            </a:r>
            <a:endParaRPr lang="en-US" sz="3600" dirty="0"/>
          </a:p>
          <a:p>
            <a:pPr lvl="1"/>
            <a:r>
              <a:rPr lang="en-US" i="1" dirty="0"/>
              <a:t>FFS the noise figure (eNB and UE) which will be assumed</a:t>
            </a:r>
            <a:endParaRPr lang="en-US" sz="3200" dirty="0"/>
          </a:p>
          <a:p>
            <a:pPr lvl="1"/>
            <a:r>
              <a:rPr lang="en-US" i="1" dirty="0"/>
              <a:t>The 2.6 GHz TDD band is prioritized for evaluations</a:t>
            </a:r>
            <a:endParaRPr lang="en-US" sz="3200" dirty="0"/>
          </a:p>
          <a:p>
            <a:pPr lvl="1"/>
            <a:r>
              <a:rPr lang="en-US" i="1" dirty="0"/>
              <a:t>This does not imply that 164 dB MCL or ‘application layer’ data rate targets will be relaxed</a:t>
            </a:r>
            <a:endParaRPr lang="en-US" sz="3200" dirty="0"/>
          </a:p>
          <a:p>
            <a:pPr lvl="0"/>
            <a:r>
              <a:rPr lang="en-US" i="1" dirty="0"/>
              <a:t>Targets of latency, and capacity may be relaxed for TDD NB-IoT.</a:t>
            </a:r>
            <a:endParaRPr lang="en-US" sz="3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92220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1929" y="1690688"/>
            <a:ext cx="7777382" cy="4622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395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</a:t>
            </a: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sv-SE" sz="2800" dirty="0"/>
              <a:t>RAN1 </a:t>
            </a:r>
            <a:r>
              <a:rPr lang="en-US" sz="2800" dirty="0"/>
              <a:t>decides</a:t>
            </a:r>
            <a:r>
              <a:rPr lang="sv-SE" sz="2800" dirty="0"/>
              <a:t> to relax </a:t>
            </a:r>
            <a:r>
              <a:rPr lang="en-US" sz="2800" dirty="0"/>
              <a:t>either</a:t>
            </a:r>
            <a:r>
              <a:rPr lang="sv-SE" sz="2800" dirty="0"/>
              <a:t> Alt1 or Alt2:</a:t>
            </a:r>
          </a:p>
          <a:p>
            <a:pPr lvl="2"/>
            <a:r>
              <a:rPr lang="sv-SE" sz="2400" dirty="0"/>
              <a:t>Alt1: </a:t>
            </a:r>
            <a:r>
              <a:rPr lang="en-US" sz="2400" dirty="0"/>
              <a:t>MCL target, so at least 10 s exception report latency can be supported for at least one of the TDD configurations</a:t>
            </a:r>
            <a:r>
              <a:rPr lang="sv-SE" sz="2400" dirty="0"/>
              <a:t>.</a:t>
            </a:r>
          </a:p>
          <a:p>
            <a:pPr lvl="2"/>
            <a:r>
              <a:rPr lang="en-US" sz="2400" dirty="0"/>
              <a:t>Alt2: RAN1 defines a new latency target for the exception report in NB-IoT TDD</a:t>
            </a:r>
            <a:r>
              <a:rPr lang="sv-SE" sz="2400" dirty="0"/>
              <a:t>.  </a:t>
            </a:r>
            <a:endParaRPr lang="en-US" dirty="0"/>
          </a:p>
          <a:p>
            <a:pPr lvl="2"/>
            <a:endParaRPr lang="en-US" sz="2400" dirty="0"/>
          </a:p>
          <a:p>
            <a:pPr marL="0" lvl="0" indent="0">
              <a:buNone/>
            </a:pPr>
            <a:r>
              <a:rPr lang="en-US" altLang="zh-CN" sz="3200" dirty="0"/>
              <a:t> </a:t>
            </a:r>
            <a:endParaRPr lang="zh-CN" altLang="zh-CN" sz="3200" dirty="0"/>
          </a:p>
        </p:txBody>
      </p:sp>
    </p:spTree>
    <p:extLst>
      <p:ext uri="{BB962C8B-B14F-4D97-AF65-F5344CB8AC3E}">
        <p14:creationId xmlns:p14="http://schemas.microsoft.com/office/powerpoint/2010/main" val="30841289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1453</TotalTime>
  <Words>250</Words>
  <Application>Microsoft Office PowerPoint</Application>
  <PresentationFormat>Widescreen</PresentationFormat>
  <Paragraphs>23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DengXian</vt:lpstr>
      <vt:lpstr>DengXian</vt:lpstr>
      <vt:lpstr>맑은 고딕</vt:lpstr>
      <vt:lpstr>Arial</vt:lpstr>
      <vt:lpstr>Calibri</vt:lpstr>
      <vt:lpstr>Calibri Light</vt:lpstr>
      <vt:lpstr>Times New Roman</vt:lpstr>
      <vt:lpstr>Office Theme</vt:lpstr>
      <vt:lpstr>WF on MCL or latency relaxation of NB-IoT TDD</vt:lpstr>
      <vt:lpstr>Background</vt:lpstr>
      <vt:lpstr>Background</vt:lpstr>
      <vt:lpstr>Proposal: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randomization for NB-IoT</dc:title>
  <dc:creator>Alberto Rico Alvarino</dc:creator>
  <cp:lastModifiedBy>Yutao Sui</cp:lastModifiedBy>
  <cp:revision>78</cp:revision>
  <dcterms:created xsi:type="dcterms:W3CDTF">2017-05-15T09:46:56Z</dcterms:created>
  <dcterms:modified xsi:type="dcterms:W3CDTF">2017-11-29T21:41:43Z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(3)UoBtxgfYxjvpBwzIgjcdfehor5BCWeFlWjY7RCgpHyFHv03DTC0hT7ETraWrOjTFv+lsBXpB
CRHUKA8M0moaPUc+CnZhPBnSLQB6mgjUgooBOOdX49/3tvlDiRvXr7j/3RC32TdbW4uviQy4
EUOk4TSsxS1bb83RCr0/ns5KqHZ4op6YoQg6ZO7Y4fz37wzBAb4Nratdilg+Q7yLxjPAzpTm
ffrkHGCY7TX3aY6jte</vt:lpwstr>
  </property>
  <property fmtid="{D5CDD505-2E9C-101B-9397-08002B2CF9AE}" pid="3" name="_2015_ms_pID_7253431">
    <vt:lpwstr>Df4dwBy4zC/lIaaO1CQIuyLqi+hBppCW6IzW16fAyP+jAZKX6PMZaZ
mVRYZM7WD5+boU20j8HmVDHV+Nl9quno6zZxdOXBB+eGyptUolm/uMcyyaq60mBvIbprpNS5
5j9JqQyKEkS+tZGv8rZOApn81qd8F8eERlbe34HxOcqDeMVzIDmxKwUrqtcRkJHNQ6FvmZ+Y
d6o/GX9uQqShuCX9T+SqepO4dIHthP0DKEf3</vt:lpwstr>
  </property>
  <property fmtid="{D5CDD505-2E9C-101B-9397-08002B2CF9AE}" pid="4" name="_2015_ms_pID_7253432">
    <vt:lpwstr>RQ==</vt:lpwstr>
  </property>
  <property fmtid="{D5CDD505-2E9C-101B-9397-08002B2CF9AE}" pid="5" name="_NewReviewCycle">
    <vt:lpwstr/>
  </property>
</Properties>
</file>