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1" d="100"/>
          <a:sy n="61" d="100"/>
        </p:scale>
        <p:origin x="84" y="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4334-3543-43DF-A100-557D89F668BB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A2541-463D-4EEB-8C6F-B7E61EE3AA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136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4334-3543-43DF-A100-557D89F668BB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A2541-463D-4EEB-8C6F-B7E61EE3AA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861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4334-3543-43DF-A100-557D89F668BB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A2541-463D-4EEB-8C6F-B7E61EE3AA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96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4334-3543-43DF-A100-557D89F668BB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A2541-463D-4EEB-8C6F-B7E61EE3AA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369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4334-3543-43DF-A100-557D89F668BB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A2541-463D-4EEB-8C6F-B7E61EE3AA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936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4334-3543-43DF-A100-557D89F668BB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A2541-463D-4EEB-8C6F-B7E61EE3AA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80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4334-3543-43DF-A100-557D89F668BB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A2541-463D-4EEB-8C6F-B7E61EE3AA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741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4334-3543-43DF-A100-557D89F668BB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A2541-463D-4EEB-8C6F-B7E61EE3AA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581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4334-3543-43DF-A100-557D89F668BB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A2541-463D-4EEB-8C6F-B7E61EE3AA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1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4334-3543-43DF-A100-557D89F668BB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A2541-463D-4EEB-8C6F-B7E61EE3AA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00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4334-3543-43DF-A100-557D89F668BB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A2541-463D-4EEB-8C6F-B7E61EE3AA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019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D4334-3543-43DF-A100-557D89F668BB}" type="datetimeFigureOut">
              <a:rPr lang="en-US" smtClean="0"/>
              <a:pPr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A2541-463D-4EEB-8C6F-B7E61EE3AA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561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Open Issue and Work Plan for </a:t>
            </a:r>
            <a:r>
              <a:rPr lang="en-US" altLang="ja-JP" dirty="0" smtClean="0"/>
              <a:t>LTE/NR Coexistence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927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Huawei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620746" y="211725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R1-1709844</a:t>
            </a:r>
            <a:endParaRPr kumimoji="1" lang="ja-JP" altLang="en-US" sz="2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775521" y="211724"/>
            <a:ext cx="47170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3GPP TSG RAN WG1 Meeting #</a:t>
            </a:r>
            <a:r>
              <a:rPr lang="en-US" altLang="ja-JP" sz="2000" dirty="0"/>
              <a:t>89</a:t>
            </a:r>
          </a:p>
          <a:p>
            <a:r>
              <a:rPr lang="en-US" altLang="ja-JP" sz="2000" dirty="0"/>
              <a:t>Hangzhou</a:t>
            </a:r>
            <a:r>
              <a:rPr lang="en-US" altLang="ja-JP" sz="2000" dirty="0"/>
              <a:t>, P.R. China 15th – 19th May </a:t>
            </a:r>
            <a:r>
              <a:rPr lang="en-US" altLang="ja-JP" sz="2000" dirty="0"/>
              <a:t>2017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153153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Worplan</a:t>
            </a:r>
            <a:r>
              <a:rPr lang="en-US" dirty="0" smtClean="0"/>
              <a:t> for LTE/NR coexistence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June ad-hoc RAN1 meeting</a:t>
            </a:r>
          </a:p>
          <a:p>
            <a:pPr lvl="1"/>
            <a:r>
              <a:rPr lang="en-US" dirty="0" smtClean="0"/>
              <a:t>UL sharing</a:t>
            </a:r>
          </a:p>
          <a:p>
            <a:pPr lvl="2"/>
            <a:r>
              <a:rPr lang="en-US" dirty="0" smtClean="0"/>
              <a:t>Subcarrier alignment vs. no subcarrier alignment: companies are expected to provide final evaluations and analysis, and RAN1 to make a decision among 3 alternatives</a:t>
            </a:r>
          </a:p>
          <a:p>
            <a:pPr lvl="2"/>
            <a:r>
              <a:rPr lang="en-US" dirty="0" smtClean="0"/>
              <a:t>Continue discussion on timing, power control, UL carrier selection, handling of UL transmissions including SRS and PRACH in the shared UL bandwidth</a:t>
            </a:r>
          </a:p>
          <a:p>
            <a:pPr lvl="1"/>
            <a:r>
              <a:rPr lang="en-US" dirty="0" smtClean="0"/>
              <a:t>DL sharing</a:t>
            </a:r>
          </a:p>
          <a:p>
            <a:pPr lvl="2"/>
            <a:r>
              <a:rPr lang="en-US" dirty="0" smtClean="0"/>
              <a:t>No open issue</a:t>
            </a:r>
          </a:p>
          <a:p>
            <a:pPr lvl="1"/>
            <a:r>
              <a:rPr lang="en-US" dirty="0" smtClean="0"/>
              <a:t>Adjacent channel coexistence for TDD</a:t>
            </a:r>
          </a:p>
          <a:p>
            <a:pPr lvl="2"/>
            <a:r>
              <a:rPr lang="en-US" dirty="0" smtClean="0"/>
              <a:t>Conclude on the periodicity of the DL/UL configuration(s)</a:t>
            </a:r>
          </a:p>
          <a:p>
            <a:pPr lvl="2"/>
            <a:r>
              <a:rPr lang="en-US" dirty="0" smtClean="0"/>
              <a:t>Discuss the possible patterns of the DL/UL configuration(s)</a:t>
            </a:r>
          </a:p>
          <a:p>
            <a:r>
              <a:rPr lang="en-US" dirty="0" smtClean="0"/>
              <a:t>August RAN1 meeting</a:t>
            </a:r>
          </a:p>
          <a:p>
            <a:pPr lvl="1"/>
            <a:r>
              <a:rPr lang="en-US" dirty="0" smtClean="0"/>
              <a:t>UL sharing</a:t>
            </a:r>
          </a:p>
          <a:p>
            <a:pPr lvl="2"/>
            <a:r>
              <a:rPr lang="en-US" dirty="0" smtClean="0"/>
              <a:t>Conclude on the aspects above</a:t>
            </a:r>
          </a:p>
          <a:p>
            <a:pPr lvl="1"/>
            <a:r>
              <a:rPr lang="en-US" dirty="0" smtClean="0"/>
              <a:t>Adjacent channel coexistence for TDD</a:t>
            </a:r>
          </a:p>
          <a:p>
            <a:pPr lvl="2"/>
            <a:r>
              <a:rPr lang="en-US" dirty="0" smtClean="0"/>
              <a:t>Conclude on the exact patterns of the DL/UL </a:t>
            </a:r>
            <a:r>
              <a:rPr lang="en-US" smtClean="0"/>
              <a:t>configuration(s)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5060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142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Theme</vt:lpstr>
      <vt:lpstr>Open Issue and Work Plan for LTE/NR Coexistence</vt:lpstr>
      <vt:lpstr>Worplan for LTE/NR coexistence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Worplan for LTE/NR coexistence</dc:title>
  <dc:creator>David mazzarese</dc:creator>
  <cp:lastModifiedBy>David mazzarese</cp:lastModifiedBy>
  <cp:revision>9</cp:revision>
  <dcterms:created xsi:type="dcterms:W3CDTF">2017-05-19T05:04:28Z</dcterms:created>
  <dcterms:modified xsi:type="dcterms:W3CDTF">2017-05-19T08:06:58Z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(2)JfLnvUZATBG5Q0UtLwuCAnC+yjCZqH+MvKW8GeuYk4O01r3dPodIERzqhcFdN3FezmxHZQLR
/di6vq66G/wCp1y0mp9rHKXn2vYYj5yCmVD3QTyFlBg1QnzSY58I9l7HzfBMSy7RlAwgZALc
5aT+7Ls7XVtmTUQQXond8CAXgfyxWT301BZGqEYS5W32m14UkN4oxkRnLZKAqjaFH3oRY9yO
yvJi6Jfpd5Gh85i1Z5</vt:lpwstr>
  </property>
  <property fmtid="{D5CDD505-2E9C-101B-9397-08002B2CF9AE}" pid="3" name="_2015_ms_pID_7253431">
    <vt:lpwstr>6fU9NiD87G4XXz/oVnARL1QgqAdFOExhNCbR5Lx2UpfmjlWOq83n8M
aW3/A2vskt1nETYCY5eqxsTsr6L6NHNVjGJHXfxEjUXTdoddyRR8Tchzj7ZzPKeY+bfFVziT
yHlzRFMq+29sziOgmTJ0HtBlRAY9T7cybbOyZwg1ZVaQHA==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1495177949</vt:lpwstr>
  </property>
</Properties>
</file>