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404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809ACE5-9BAF-438E-A625-41D7B47B1ADC}">
          <p14:sldIdLst>
            <p14:sldId id="374"/>
            <p14:sldId id="404"/>
          </p14:sldIdLst>
        </p14:section>
        <p14:section name="Untitled Section" id="{A2873BF4-FC18-4169-8B9F-47D9CBA2A3D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0" d="100"/>
          <a:sy n="90" d="100"/>
        </p:scale>
        <p:origin x="1662" y="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40326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Front-load DMRS design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#89                                           </a:t>
            </a:r>
            <a:r>
              <a:rPr lang="sv-SE" altLang="zh-CN" sz="2000" dirty="0"/>
              <a:t>R1-1709833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/>
              <a:t>Hangzhou, China, 15th – 19th May, </a:t>
            </a:r>
            <a:r>
              <a:rPr lang="en-US" altLang="zh-CN" sz="2000" dirty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/>
              <a:t>Agenda Item: </a:t>
            </a:r>
            <a:r>
              <a:rPr lang="en-US" altLang="zh-CN" sz="2000" dirty="0"/>
              <a:t>7.1.2.4.2</a:t>
            </a:r>
            <a:endParaRPr lang="en-US" altLang="ja-JP" sz="20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Qualcomm, Huawei, </a:t>
            </a:r>
            <a:r>
              <a:rPr lang="en-GB" altLang="it-IT" sz="2400" dirty="0" err="1"/>
              <a:t>HiSilicon</a:t>
            </a:r>
            <a:r>
              <a:rPr lang="en-GB" altLang="it-IT" sz="2400" dirty="0"/>
              <a:t>, ZTE, </a:t>
            </a:r>
            <a:r>
              <a:rPr lang="en-GB" altLang="it-IT" sz="2400" dirty="0" err="1"/>
              <a:t>Mediatek</a:t>
            </a:r>
            <a:r>
              <a:rPr lang="en-GB" altLang="it-IT" sz="2400" dirty="0"/>
              <a:t>, Ericsson, [Nokia], Mitsubishi, LGE, ITL, </a:t>
            </a:r>
            <a:r>
              <a:rPr lang="en-GB" altLang="it-IT" sz="2400" dirty="0" err="1"/>
              <a:t>Docomo</a:t>
            </a:r>
            <a:r>
              <a:rPr lang="en-GB" altLang="it-IT" sz="2400" dirty="0"/>
              <a:t>, ETRI, CATT, [Samsung]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-152469" y="663312"/>
            <a:ext cx="9296469" cy="619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4300" lvl="1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400" b="0" dirty="0">
                <a:latin typeface="Times New Roman" pitchFamily="18" charset="0"/>
                <a:cs typeface="Times New Roman" pitchFamily="18" charset="0"/>
              </a:rPr>
              <a:t>UEs in a cell are higher layer configured with 2 DMRS configurations for the front-load DMRS for UL/DL CP-OFDM</a:t>
            </a:r>
            <a:endParaRPr lang="en-US" altLang="zh-CN" sz="1400" u="sng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u="sng" dirty="0">
                <a:latin typeface="Times New Roman" pitchFamily="18" charset="0"/>
                <a:cs typeface="Times New Roman" pitchFamily="18" charset="0"/>
              </a:rPr>
              <a:t>Front-load DMRS Configuration 1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: Supports up to 8 ports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IFDM based pattern with Comb [2] and/or [4] w cyclic shifts (CS)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200" b="0" dirty="0"/>
              <a:t>One OFDM symbol: 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200" b="0" dirty="0"/>
              <a:t>To be down selected to 1 Alt: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200" b="0" dirty="0"/>
              <a:t>Alt 1: Comb 2 + 2 CS, up to 4 ports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200" b="0" dirty="0"/>
              <a:t>Alt 2: Comb 4 + 2 CS, up to 8 ports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200" b="0" dirty="0"/>
              <a:t>Two OFDM symbols: 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200" b="0" dirty="0"/>
              <a:t>To be down selected to 2 Alts: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200" b="0" dirty="0"/>
              <a:t>Alt. 1: Comb 2 + 2 CS + TD-OCC ({1 1} and {1 -1}), up to 8 ports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200" b="0" dirty="0"/>
              <a:t>Alt. 2: Comb 2 + 4 CS + TD-OCC ({1 1}), up to 8 ports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200" b="0" dirty="0"/>
              <a:t>Alt. 3: Comb 4 + 2 CS + TD-OCC ({1 1}), up to 8 ports</a:t>
            </a:r>
            <a:endParaRPr lang="en-US" altLang="zh-CN" sz="1400" u="sng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u="sng" dirty="0">
                <a:latin typeface="Times New Roman" pitchFamily="18" charset="0"/>
                <a:cs typeface="Times New Roman" pitchFamily="18" charset="0"/>
              </a:rPr>
              <a:t>Front-load DMRS Configuration 2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: Supports up to 12 ports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FD-OCC pattern with adjacent REs in the frequency domain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One OFDM symbol: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400" b="0" dirty="0"/>
              <a:t>To be down selected to 1 Alt:</a:t>
            </a: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Alt. 1: 2-FD-OCC across adjacent REs in the frequency domain up to 6 ports</a:t>
            </a:r>
          </a:p>
          <a:p>
            <a:pPr lvl="5" indent="-342900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Alt. 2: 2-FD-OCC across adjacent REs in the frequency domain up to 4 ports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200" b="0" dirty="0"/>
              <a:t>Two OFDM symbols: </a:t>
            </a:r>
            <a:endParaRPr lang="en-US" altLang="zh-CN" sz="1200" b="0" dirty="0"/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200" b="0" dirty="0"/>
              <a:t>2-FD-OCC across adjacent REs in the frequency domain + TDM up to 12 ports</a:t>
            </a:r>
          </a:p>
          <a:p>
            <a:pPr lvl="4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200" b="0" dirty="0"/>
              <a:t>2-FD-OCC across adjacent REs in the frequency domain + TD-OCC (both {1,1} and {1,-1}) up to 12 ports</a:t>
            </a: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FFS: DMRS pattern before configuration, e.g., SIB1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2733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25683</TotalTime>
  <Words>343</Words>
  <Application>Microsoft Office PowerPoint</Application>
  <PresentationFormat>On-screen Show (4:3)</PresentationFormat>
  <Paragraphs>33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Front-load DMRS design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Alexandros Manolakos</cp:lastModifiedBy>
  <cp:revision>3044</cp:revision>
  <dcterms:created xsi:type="dcterms:W3CDTF">2007-12-19T20:51:45Z</dcterms:created>
  <dcterms:modified xsi:type="dcterms:W3CDTF">2017-05-19T07:02:35Z</dcterms:modified>
</cp:coreProperties>
</file>