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8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20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13382-C9F7-40E0-910D-52F979837D5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22705-C090-4A22-A9B4-7F845E1C74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3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22705-C090-4A22-A9B4-7F845E1C741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22705-C090-4A22-A9B4-7F845E1C741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619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06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981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260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426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426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189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491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222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03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398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515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4C870-7ED1-44FF-A406-2AC17CDFFE08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918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assignment for DL and UL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547476" y="328500"/>
            <a:ext cx="11534651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3GPP TSG RAN WG1 #89 Meeting				R1-1709795</a:t>
            </a:r>
          </a:p>
          <a:p>
            <a:r>
              <a:rPr lang="en-US" altLang="zh-CN" sz="2400" b="1" dirty="0"/>
              <a:t>Hangzhou, P.R. China, 15th – 19th May 2017</a:t>
            </a:r>
          </a:p>
          <a:p>
            <a:r>
              <a:rPr lang="en-US" altLang="ja-JP" sz="2400" b="1" dirty="0"/>
              <a:t>Agenda item: 7.1.3.1.5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42323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494" y="0"/>
            <a:ext cx="10515600" cy="1325563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70005" y="1229608"/>
            <a:ext cx="1085405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0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RAN1#88bis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b="1" u="sng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From UE signaling perspective,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higher layer </a:t>
            </a:r>
            <a:r>
              <a:rPr lang="en-US" altLang="zh-CN" dirty="0" err="1"/>
              <a:t>signalling</a:t>
            </a:r>
            <a:r>
              <a:rPr lang="en-US" altLang="zh-CN" dirty="0"/>
              <a:t> for the semi-static assignment of DL/UL transmission direction for NR can achieve at least the followings</a:t>
            </a:r>
            <a:endParaRPr lang="zh-CN" altLang="zh-CN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 periodicity where the configuration applies; 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FFS: Detailed periodicity set; 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FFS: how to achieve the signaling of periodicity</a:t>
            </a:r>
            <a:endParaRPr lang="zh-CN" altLang="zh-CN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 subset of resources with fixed DL transmission;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FFS: The subset of resources can be assigned in granularity of slot and/or symbol;</a:t>
            </a:r>
            <a:endParaRPr lang="zh-CN" altLang="zh-CN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 subset of resources with fixed UL transmission;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Resources with fixed UL transmission happens in the ending part of the periodicity is supported;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FFS: The subset of resources can be assigned in granularity of slot and/or symbol;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FFS: Other resources not indicated as “fixed UL” or “fixed DL” or “reserved/blank” can be considered as “flexible resource”, where transmission direction can be changed dynamically.</a:t>
            </a:r>
            <a:endParaRPr lang="zh-CN" altLang="zh-CN" sz="1400" dirty="0"/>
          </a:p>
          <a:p>
            <a:pPr lvl="1">
              <a:tabLst>
                <a:tab pos="914400" algn="l"/>
              </a:tabLst>
            </a:pP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21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8560" y="1597316"/>
            <a:ext cx="106452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2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Regarding to the periodicity that included in the higher layer </a:t>
            </a:r>
            <a:r>
              <a:rPr lang="en-US" altLang="zh-CN" sz="28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signalling</a:t>
            </a:r>
            <a:r>
              <a:rPr lang="en-US" altLang="zh-CN" sz="2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for the semi-static assignment of DL/UL transmission direction for NR, at least the following values are supported:</a:t>
            </a:r>
            <a:endParaRPr lang="zh-CN" altLang="zh-CN" sz="2800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sz="2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roughly 0.125ms, roughly 0.25ms, 0.5ms, 1ms, 2ms, 5ms, 10ms;</a:t>
            </a:r>
            <a:endParaRPr lang="zh-CN" altLang="zh-CN" sz="2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2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Each periodicity is supported for particular SCS(s)/slot duration(s)</a:t>
            </a:r>
            <a:endParaRPr lang="zh-CN" altLang="zh-CN" sz="2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US" altLang="zh-CN" sz="2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details</a:t>
            </a:r>
            <a:endParaRPr lang="zh-CN" altLang="zh-CN" sz="2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445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9788</TotalTime>
  <Words>246</Words>
  <Application>Microsoft Office PowerPoint</Application>
  <PresentationFormat>宽屏</PresentationFormat>
  <Paragraphs>26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Batang</vt:lpstr>
      <vt:lpstr>MS Mincho</vt:lpstr>
      <vt:lpstr>游ゴシック</vt:lpstr>
      <vt:lpstr>等线</vt:lpstr>
      <vt:lpstr>等线 Light</vt:lpstr>
      <vt:lpstr>宋体</vt:lpstr>
      <vt:lpstr>Arial</vt:lpstr>
      <vt:lpstr>Calibri</vt:lpstr>
      <vt:lpstr>Times</vt:lpstr>
      <vt:lpstr>Times New Roman</vt:lpstr>
      <vt:lpstr>Office 主题​​</vt:lpstr>
      <vt:lpstr>WF on assignment for DL and UL transmission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assignment for DL and UL transmission</dc:title>
  <dc:creator>Xueying</dc:creator>
  <cp:lastModifiedBy>Xueying</cp:lastModifiedBy>
  <cp:revision>419</cp:revision>
  <dcterms:created xsi:type="dcterms:W3CDTF">2017-01-17T20:06:56Z</dcterms:created>
  <dcterms:modified xsi:type="dcterms:W3CDTF">2017-05-19T02:51:06Z</dcterms:modified>
</cp:coreProperties>
</file>