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4" r:id="rId3"/>
    <p:sldId id="273" r:id="rId4"/>
    <p:sldId id="283" r:id="rId5"/>
    <p:sldId id="279" r:id="rId6"/>
    <p:sldId id="28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#89             		</a:t>
            </a:r>
            <a:r>
              <a:rPr lang="en-GB" sz="2400" b="1" dirty="0" smtClean="0"/>
              <a:t>R1-1709777</a:t>
            </a:r>
            <a:r>
              <a:rPr lang="en-US" sz="2400" b="1" dirty="0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Hangzhou, China, 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17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2017</a:t>
            </a:r>
          </a:p>
          <a:p>
            <a:r>
              <a:rPr kumimoji="1" lang="en-US" altLang="ja-JP" sz="2400" b="1" dirty="0" smtClean="0"/>
              <a:t>Agenda item: 7.1.1.4.1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PRACH preamble format for NR new use cases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606505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CHTTL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Autofit/>
          </a:bodyPr>
          <a:lstStyle/>
          <a:p>
            <a:r>
              <a:rPr lang="en-US" sz="1800" b="1" u="sng" dirty="0" smtClean="0"/>
              <a:t>Agreements at RAN1 #89:</a:t>
            </a:r>
            <a:endParaRPr lang="en-US" sz="1800" b="1" u="sng" dirty="0"/>
          </a:p>
          <a:p>
            <a:pPr lvl="0"/>
            <a:r>
              <a:rPr lang="en-US" sz="1800" dirty="0"/>
              <a:t>Support the following channel(s) for beam failure recovery request transmission:</a:t>
            </a:r>
          </a:p>
          <a:p>
            <a:pPr lvl="1"/>
            <a:r>
              <a:rPr lang="en-US" sz="1400" b="1" dirty="0">
                <a:solidFill>
                  <a:srgbClr val="000099"/>
                </a:solidFill>
              </a:rPr>
              <a:t>Non-contention based channel based on PRACH, which uses a resource orthogonal to resources of other PRACH transmissions, at least for the FDM case</a:t>
            </a:r>
          </a:p>
          <a:p>
            <a:pPr lvl="2"/>
            <a:r>
              <a:rPr lang="en-US" sz="1200" dirty="0"/>
              <a:t>FFS other ways of achieving orthogonality, e.g., CDM/TDM with other PRACH resources</a:t>
            </a:r>
          </a:p>
          <a:p>
            <a:pPr lvl="2"/>
            <a:r>
              <a:rPr lang="en-US" sz="1200" dirty="0"/>
              <a:t>FFS whether or not have different sequence and/or format than those of PRACH for other purposes </a:t>
            </a:r>
          </a:p>
          <a:p>
            <a:pPr lvl="2"/>
            <a:r>
              <a:rPr lang="en-US" sz="1200" dirty="0"/>
              <a:t>Note: this does not prevent PRACH design optimization attempt for beam failure recovery request transmission from other agenda item </a:t>
            </a:r>
          </a:p>
          <a:p>
            <a:pPr lvl="2"/>
            <a:r>
              <a:rPr lang="en-US" sz="1200" dirty="0"/>
              <a:t>FFS: Retransmission behavior on this PRACH  resource is similar to regular RACH procedure</a:t>
            </a:r>
          </a:p>
          <a:p>
            <a:pPr lvl="1"/>
            <a:r>
              <a:rPr lang="en-US" sz="1400" dirty="0"/>
              <a:t>Support using PUCCH for beam failure recovery request transmission</a:t>
            </a:r>
          </a:p>
          <a:p>
            <a:pPr lvl="2"/>
            <a:r>
              <a:rPr lang="en-US" sz="1200" dirty="0"/>
              <a:t>FFS whether PUCCH is with beam sweeping or not</a:t>
            </a:r>
          </a:p>
          <a:p>
            <a:pPr lvl="2"/>
            <a:r>
              <a:rPr lang="en-US" sz="1200" dirty="0"/>
              <a:t>Note: this may or may not impact PUCCH design</a:t>
            </a:r>
          </a:p>
          <a:p>
            <a:pPr lvl="1"/>
            <a:r>
              <a:rPr lang="en-US" sz="1400" dirty="0"/>
              <a:t>FFS Contention-based PRACH resources as supplement to contention-free beam failure recovery resources</a:t>
            </a:r>
          </a:p>
          <a:p>
            <a:pPr lvl="2"/>
            <a:r>
              <a:rPr lang="en-US" sz="1200" dirty="0"/>
              <a:t>From traditional RACH resource pool</a:t>
            </a:r>
          </a:p>
          <a:p>
            <a:pPr lvl="2"/>
            <a:r>
              <a:rPr lang="en-US" sz="1200" dirty="0"/>
              <a:t>4-step RACH procedure is used</a:t>
            </a:r>
          </a:p>
          <a:p>
            <a:pPr lvl="2"/>
            <a:r>
              <a:rPr lang="en-US" sz="1200" dirty="0"/>
              <a:t>Note: contention-based PRACH resources is used e.g., if a new candidate beam does not have resources for contention-free PRACH-like transmission </a:t>
            </a:r>
          </a:p>
          <a:p>
            <a:r>
              <a:rPr lang="en-US" sz="1800" dirty="0"/>
              <a:t>FFS whether a UE is semi-statically configured to use one of them or both, if both, whether or not support dynamic selection of one of the channel(s) by a UE if the UE is configured with both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82237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Agreements at RAN2 97bis meeting for </a:t>
            </a:r>
            <a:r>
              <a:rPr lang="en-US" b="1" dirty="0"/>
              <a:t>on demand request </a:t>
            </a:r>
            <a:r>
              <a:rPr lang="en-US" b="1" dirty="0" smtClean="0"/>
              <a:t>for SI transmission </a:t>
            </a:r>
            <a:endParaRPr lang="en-US" dirty="0"/>
          </a:p>
          <a:p>
            <a:r>
              <a:rPr lang="en-US" dirty="0" smtClean="0"/>
              <a:t>1: For </a:t>
            </a:r>
            <a:r>
              <a:rPr lang="en-US" dirty="0"/>
              <a:t>idle and inactive mode, there will be network control whether MSG1 or MSG3 can be used to transmit SI request.</a:t>
            </a:r>
          </a:p>
          <a:p>
            <a:r>
              <a:rPr lang="en-US" dirty="0"/>
              <a:t>2: </a:t>
            </a:r>
            <a:r>
              <a:rPr lang="en-US" dirty="0" smtClean="0"/>
              <a:t>If </a:t>
            </a:r>
            <a:r>
              <a:rPr lang="en-US" dirty="0"/>
              <a:t>the PRACH preamble and/or PRACH resource specific to each SIB or set of SIBs which the UE needs to acquire is included in minimum SI then SI request is indicated using MSG 1. </a:t>
            </a:r>
          </a:p>
          <a:p>
            <a:r>
              <a:rPr lang="en-US" dirty="0"/>
              <a:t>3: </a:t>
            </a:r>
            <a:r>
              <a:rPr lang="en-US" dirty="0" smtClean="0"/>
              <a:t>If </a:t>
            </a:r>
            <a:r>
              <a:rPr lang="en-US" dirty="0"/>
              <a:t>the PRACH preamble and/or PRACH resource specific to each SIB or set of SIBs which the UE needs to acquire is not included in minimum SI then SI request is included in MSG3.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FFS Error handing in case SI is not received</a:t>
            </a:r>
          </a:p>
          <a:p>
            <a:r>
              <a:rPr lang="en-US" dirty="0"/>
              <a:t>FFS whether the request delivered in MSG 3 can be used for unicast delivery or for delivery of SI by dedicated </a:t>
            </a:r>
            <a:r>
              <a:rPr lang="en-US" dirty="0" err="1"/>
              <a:t>signalling</a:t>
            </a:r>
            <a:r>
              <a:rPr lang="en-US" dirty="0"/>
              <a:t> after a transition into connected, or other </a:t>
            </a:r>
            <a:r>
              <a:rPr lang="en-US" dirty="0" smtClean="0"/>
              <a:t>options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90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(3/3)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Preamble formats discussed in RAN1 #89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lvl="1"/>
            <a:r>
              <a:rPr lang="en-US" dirty="0" smtClean="0"/>
              <a:t>Use cases that have been considered do not include beam recovery requests and on demand SI requests.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7155712"/>
              </p:ext>
            </p:extLst>
          </p:nvPr>
        </p:nvGraphicFramePr>
        <p:xfrm>
          <a:off x="228600" y="1905000"/>
          <a:ext cx="8784976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8"/>
                <a:gridCol w="878498"/>
                <a:gridCol w="867540"/>
                <a:gridCol w="768674"/>
                <a:gridCol w="768674"/>
                <a:gridCol w="691808"/>
                <a:gridCol w="1295790"/>
                <a:gridCol w="763286"/>
                <a:gridCol w="720080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Format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SCS(kHz)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BW (MHz)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N_OS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N_RP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T_SEQ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T_CP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T_GP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Use case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1.25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1.08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24576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3168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2975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LTE refarming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1.25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1.08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2*24576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21024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21904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Large cell, upto 100km</a:t>
                      </a:r>
                      <a:endParaRPr lang="sv-SE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</a:t>
                      </a:r>
                    </a:p>
                    <a:p>
                      <a:r>
                        <a:rPr lang="sv-SE" sz="1400" dirty="0" smtClean="0"/>
                        <a:t>(1ms)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4.32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4*6144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3168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2976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High</a:t>
                      </a:r>
                      <a:r>
                        <a:rPr lang="sv-SE" sz="1400" b="1" baseline="0" dirty="0" smtClean="0"/>
                        <a:t> speed case</a:t>
                      </a:r>
                      <a:endParaRPr lang="sv-SE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</a:p>
                    <a:p>
                      <a:r>
                        <a:rPr lang="sv-SE" sz="1400" dirty="0" smtClean="0"/>
                        <a:t>(3.5ms)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1.25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1.08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4*24576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4690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4526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Coverage enhancement </a:t>
                      </a:r>
                      <a:endParaRPr lang="sv-SE" sz="1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9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NR supports new uplink requests such as beam recovery requests and on demand SI requests that did not exist in LTE.</a:t>
            </a:r>
          </a:p>
          <a:p>
            <a:r>
              <a:rPr lang="en-US" dirty="0" smtClean="0"/>
              <a:t>PRACH channel has been agreed to be used for on demand SI request and is very likely to be agreed to be used for beam recovery request at this meeting. </a:t>
            </a:r>
          </a:p>
          <a:p>
            <a:pPr lvl="1"/>
            <a:r>
              <a:rPr lang="en-US" dirty="0" smtClean="0"/>
              <a:t>Beam recovery request resources can be FDM/TDM/CDM to PRACH resources.</a:t>
            </a:r>
          </a:p>
          <a:p>
            <a:r>
              <a:rPr lang="en-US" dirty="0" smtClean="0"/>
              <a:t>However, these two new use cases have not been discussed in RACH design in the Initial Access agenda item.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 NR new use cases, including beam recovery requests and on demand SI requests, in PRACH preamble format design.</a:t>
            </a:r>
          </a:p>
          <a:p>
            <a:pPr lvl="1"/>
            <a:r>
              <a:rPr lang="en-US" dirty="0" smtClean="0"/>
              <a:t>FFS</a:t>
            </a:r>
            <a:r>
              <a:rPr lang="en-US" dirty="0" smtClean="0"/>
              <a:t>: interference due to increased sequence amount</a:t>
            </a:r>
          </a:p>
          <a:p>
            <a:pPr lvl="1"/>
            <a:r>
              <a:rPr lang="en-US"/>
              <a:t>FFS: Impact on capacity</a:t>
            </a:r>
          </a:p>
          <a:p>
            <a:pPr lvl="1"/>
            <a:r>
              <a:rPr lang="en-US" smtClean="0"/>
              <a:t>FFS</a:t>
            </a:r>
            <a:r>
              <a:rPr lang="en-US" dirty="0" smtClean="0"/>
              <a:t>: Additional preamble format(s)</a:t>
            </a:r>
          </a:p>
        </p:txBody>
      </p:sp>
    </p:spTree>
    <p:extLst>
      <p:ext uri="{BB962C8B-B14F-4D97-AF65-F5344CB8AC3E}">
        <p14:creationId xmlns:p14="http://schemas.microsoft.com/office/powerpoint/2010/main" val="79240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10990</TotalTime>
  <Words>594</Words>
  <Application>Microsoft Office PowerPoint</Application>
  <PresentationFormat>On-screen Show (4:3)</PresentationFormat>
  <Paragraphs>99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ＭＳ Ｐゴシック</vt:lpstr>
      <vt:lpstr>Arial</vt:lpstr>
      <vt:lpstr>Calibri</vt:lpstr>
      <vt:lpstr>Office Theme</vt:lpstr>
      <vt:lpstr>PowerPoint Presentation</vt:lpstr>
      <vt:lpstr>Background (1/3)</vt:lpstr>
      <vt:lpstr>Background (2/3)</vt:lpstr>
      <vt:lpstr>Background (3/3)</vt:lpstr>
      <vt:lpstr>Problem Statement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CW Tsai (蔡秋薇)</cp:lastModifiedBy>
  <cp:revision>722</cp:revision>
  <dcterms:created xsi:type="dcterms:W3CDTF">2016-03-24T01:14:08Z</dcterms:created>
  <dcterms:modified xsi:type="dcterms:W3CDTF">2017-05-18T09:35:53Z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